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Lst>
  <p:sldSz cy="5143500" cx="9144000"/>
  <p:notesSz cx="6858000" cy="9144000"/>
  <p:embeddedFontLst>
    <p:embeddedFont>
      <p:font typeface="Roboto"/>
      <p:bold r:id="rId75"/>
      <p:boldItalic r:id="rId76"/>
    </p:embeddedFont>
    <p:embeddedFont>
      <p:font typeface="Arimo"/>
      <p:regular r:id="rId77"/>
      <p:bold r:id="rId78"/>
      <p:italic r:id="rId79"/>
      <p:boldItalic r:id="rId80"/>
    </p:embeddedFont>
    <p:embeddedFont>
      <p:font typeface="Montserrat"/>
      <p:bold r:id="rId81"/>
      <p:boldItalic r:id="rId82"/>
    </p:embeddedFont>
    <p:embeddedFont>
      <p:font typeface="Roboto Light"/>
      <p:regular r:id="rId83"/>
      <p:bold r:id="rId84"/>
      <p:italic r:id="rId85"/>
      <p:boldItalic r:id="rId86"/>
    </p:embeddedFont>
    <p:embeddedFont>
      <p:font typeface="Open Sans Light"/>
      <p:regular r:id="rId87"/>
      <p:bold r:id="rId88"/>
      <p:italic r:id="rId89"/>
      <p:boldItalic r:id="rId90"/>
    </p:embeddedFont>
    <p:embeddedFont>
      <p:font typeface="Open Sans"/>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RobotoLight-bold.fntdata"/><Relationship Id="rId83" Type="http://schemas.openxmlformats.org/officeDocument/2006/relationships/font" Target="fonts/RobotoLight-regular.fntdata"/><Relationship Id="rId42" Type="http://schemas.openxmlformats.org/officeDocument/2006/relationships/slide" Target="slides/slide36.xml"/><Relationship Id="rId86" Type="http://schemas.openxmlformats.org/officeDocument/2006/relationships/font" Target="fonts/RobotoLight-boldItalic.fntdata"/><Relationship Id="rId41" Type="http://schemas.openxmlformats.org/officeDocument/2006/relationships/slide" Target="slides/slide35.xml"/><Relationship Id="rId85" Type="http://schemas.openxmlformats.org/officeDocument/2006/relationships/font" Target="fonts/RobotoLight-italic.fntdata"/><Relationship Id="rId44" Type="http://schemas.openxmlformats.org/officeDocument/2006/relationships/slide" Target="slides/slide38.xml"/><Relationship Id="rId88" Type="http://schemas.openxmlformats.org/officeDocument/2006/relationships/font" Target="fonts/OpenSansLight-bold.fntdata"/><Relationship Id="rId43" Type="http://schemas.openxmlformats.org/officeDocument/2006/relationships/slide" Target="slides/slide37.xml"/><Relationship Id="rId87" Type="http://schemas.openxmlformats.org/officeDocument/2006/relationships/font" Target="fonts/OpenSansLight-regular.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OpenSansLight-italic.fntdata"/><Relationship Id="rId80" Type="http://schemas.openxmlformats.org/officeDocument/2006/relationships/font" Target="fonts/Arimo-boldItalic.fntdata"/><Relationship Id="rId82" Type="http://schemas.openxmlformats.org/officeDocument/2006/relationships/font" Target="fonts/Montserrat-boldItalic.fntdata"/><Relationship Id="rId81"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Roboto-bold.fntdata"/><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Arimo-regular.fntdata"/><Relationship Id="rId32" Type="http://schemas.openxmlformats.org/officeDocument/2006/relationships/slide" Target="slides/slide26.xml"/><Relationship Id="rId76" Type="http://schemas.openxmlformats.org/officeDocument/2006/relationships/font" Target="fonts/Roboto-boldItalic.fntdata"/><Relationship Id="rId35" Type="http://schemas.openxmlformats.org/officeDocument/2006/relationships/slide" Target="slides/slide29.xml"/><Relationship Id="rId79" Type="http://schemas.openxmlformats.org/officeDocument/2006/relationships/font" Target="fonts/Arimo-italic.fntdata"/><Relationship Id="rId34" Type="http://schemas.openxmlformats.org/officeDocument/2006/relationships/slide" Target="slides/slide28.xml"/><Relationship Id="rId78" Type="http://schemas.openxmlformats.org/officeDocument/2006/relationships/font" Target="fonts/Arimo-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94" Type="http://schemas.openxmlformats.org/officeDocument/2006/relationships/font" Target="fonts/OpenSans-boldItalic.fntdata"/><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OpenSans-regular.fntdata"/><Relationship Id="rId90" Type="http://schemas.openxmlformats.org/officeDocument/2006/relationships/font" Target="fonts/OpenSansLight-boldItalic.fntdata"/><Relationship Id="rId93" Type="http://schemas.openxmlformats.org/officeDocument/2006/relationships/font" Target="fonts/OpenSans-italic.fntdata"/><Relationship Id="rId92" Type="http://schemas.openxmlformats.org/officeDocument/2006/relationships/font" Target="fonts/OpenSans-bold.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10bc859788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10bc859788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10bc859788_2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10bc859788_2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10bc859788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10bc859788_2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10bc859788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10bc859788_2_1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10bc859788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10bc859788_2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10bc859788_2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10bc859788_2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10bc859788_2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10bc859788_2_2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10bc859788_2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10bc859788_2_2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10bc859788_2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10bc859788_2_2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10bc859788_2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10bc859788_2_2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10bc859788_2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10bc859788_2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10bc859788_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10bc859788_2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10bc859788_2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10bc859788_2_3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10bc859788_2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10bc859788_2_3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10bc859788_2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10bc859788_2_3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10bc859788_2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10bc859788_2_3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10bc859788_2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10bc859788_2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10bc859788_2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10bc859788_2_3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10bc859788_2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10bc859788_2_3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10bc859788_2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10bc859788_2_4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10bc859788_2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10bc859788_2_4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10bc859788_2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10bc859788_2_4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10bc859788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10bc859788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10bc859788_2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10bc859788_2_4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10bc859788_2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10bc859788_2_4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10bc859788_2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10bc859788_2_4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10bc859788_2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10bc859788_2_4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10bc859788_2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10bc859788_2_4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10bc859788_2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10bc859788_2_4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10bc859788_2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10bc859788_2_4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10bc859788_2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10bc859788_2_5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10bc859788_2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10bc859788_2_5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10bc859788_2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10bc859788_2_5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0bc859788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10bc859788_2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10bc859788_2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10bc859788_2_5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10bc859788_2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10bc859788_2_5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10bc859788_2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10bc859788_2_5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10bc859788_2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10bc859788_2_5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10bc859788_2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10bc859788_2_6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10bc859788_2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10bc859788_2_6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10bc859788_2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10bc859788_2_6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10bc859788_2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210bc859788_2_6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10bc859788_2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10bc859788_2_6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10bc859788_2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210bc859788_2_6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10bc859788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10bc859788_2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10bc859788_2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210bc859788_2_6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10bc859788_2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g210bc859788_2_7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10bc859788_2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g210bc859788_2_7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10bc859788_2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g210bc859788_2_7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10bc859788_2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g210bc859788_2_8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10bc859788_2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g210bc859788_2_8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10bc859788_2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g210bc859788_2_8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10bc859788_2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g210bc859788_2_8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10bc859788_2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g210bc859788_2_8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10bc859788_2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g210bc859788_2_8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10bc859788_2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10bc859788_2_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10bc859788_2_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g210bc859788_2_8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10bc859788_2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g210bc859788_2_8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10bc859788_2_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g210bc859788_2_8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10bc859788_2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210bc859788_2_8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10bc859788_2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g210bc859788_2_9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10bc859788_2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g210bc859788_2_9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210bc859788_2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g210bc859788_2_9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10bc859788_2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g210bc859788_2_9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10bc859788_2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g210bc859788_2_9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10bc859788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10bc859788_2_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10bc859788_2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10bc859788_2_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0bc859788_2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10bc859788_2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2.jpg"/><Relationship Id="rId4" Type="http://schemas.openxmlformats.org/officeDocument/2006/relationships/image" Target="../media/image2.jpg"/><Relationship Id="rId10" Type="http://schemas.openxmlformats.org/officeDocument/2006/relationships/image" Target="../media/image14.jpg"/><Relationship Id="rId9" Type="http://schemas.openxmlformats.org/officeDocument/2006/relationships/hyperlink" Target="https://www.mlcompanies.co/real-estate-continuing-education" TargetMode="External"/><Relationship Id="rId5" Type="http://schemas.openxmlformats.org/officeDocument/2006/relationships/image" Target="../media/image25.jpg"/><Relationship Id="rId6" Type="http://schemas.openxmlformats.org/officeDocument/2006/relationships/hyperlink" Target="mailto:DEAL@MLCompanies.co" TargetMode="External"/><Relationship Id="rId7" Type="http://schemas.openxmlformats.org/officeDocument/2006/relationships/hyperlink" Target="https://www.mlcompanies.co/real-estate-continuing-education" TargetMode="External"/><Relationship Id="rId8" Type="http://schemas.openxmlformats.org/officeDocument/2006/relationships/hyperlink" Target="https://www.mlcompanies.co/real-estate-continuing-education" TargetMode="External"/></Relationships>
</file>

<file path=ppt/slides/_rels/slide10.xml.rels><?xml version="1.0" encoding="UTF-8" standalone="yes"?><Relationships xmlns="http://schemas.openxmlformats.org/package/2006/relationships"><Relationship Id="rId11" Type="http://schemas.openxmlformats.org/officeDocument/2006/relationships/image" Target="../media/image61.jpg"/><Relationship Id="rId10" Type="http://schemas.openxmlformats.org/officeDocument/2006/relationships/image" Target="../media/image43.png"/><Relationship Id="rId12" Type="http://schemas.openxmlformats.org/officeDocument/2006/relationships/image" Target="../media/image41.jp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0.jpg"/><Relationship Id="rId5" Type="http://schemas.openxmlformats.org/officeDocument/2006/relationships/image" Target="../media/image46.png"/><Relationship Id="rId6" Type="http://schemas.openxmlformats.org/officeDocument/2006/relationships/image" Target="../media/image36.jpg"/><Relationship Id="rId7" Type="http://schemas.openxmlformats.org/officeDocument/2006/relationships/image" Target="../media/image72.jpg"/><Relationship Id="rId8"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76.jpg"/><Relationship Id="rId4" Type="http://schemas.openxmlformats.org/officeDocument/2006/relationships/image" Target="../media/image47.png"/><Relationship Id="rId5" Type="http://schemas.openxmlformats.org/officeDocument/2006/relationships/image" Target="../media/image5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6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9.jpg"/><Relationship Id="rId4" Type="http://schemas.openxmlformats.org/officeDocument/2006/relationships/image" Target="../media/image7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6.jpg"/><Relationship Id="rId13" Type="http://schemas.openxmlformats.org/officeDocument/2006/relationships/image" Target="../media/image9.jpg"/><Relationship Id="rId12" Type="http://schemas.openxmlformats.org/officeDocument/2006/relationships/image" Target="../media/image12.jp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11.jpg"/><Relationship Id="rId14" Type="http://schemas.openxmlformats.org/officeDocument/2006/relationships/image" Target="../media/image24.jpg"/><Relationship Id="rId5" Type="http://schemas.openxmlformats.org/officeDocument/2006/relationships/image" Target="../media/image1.png"/><Relationship Id="rId6" Type="http://schemas.openxmlformats.org/officeDocument/2006/relationships/image" Target="../media/image10.jpg"/><Relationship Id="rId7" Type="http://schemas.openxmlformats.org/officeDocument/2006/relationships/image" Target="../media/image7.jpg"/><Relationship Id="rId8"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6.jpg"/><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hyperlink" Target="mailto:DEAL@MLCOMPANIES.CO" TargetMode="External"/><Relationship Id="rId4" Type="http://schemas.openxmlformats.org/officeDocument/2006/relationships/image" Target="../media/image2.jpg"/><Relationship Id="rId5" Type="http://schemas.openxmlformats.org/officeDocument/2006/relationships/image" Target="../media/image65.jpg"/><Relationship Id="rId6" Type="http://schemas.openxmlformats.org/officeDocument/2006/relationships/image" Target="../media/image64.jpg"/><Relationship Id="rId7" Type="http://schemas.openxmlformats.org/officeDocument/2006/relationships/image" Target="../media/image6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71.png"/><Relationship Id="rId4" Type="http://schemas.openxmlformats.org/officeDocument/2006/relationships/image" Target="../media/image86.png"/><Relationship Id="rId5"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73.pn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3.png"/><Relationship Id="rId4" Type="http://schemas.openxmlformats.org/officeDocument/2006/relationships/image" Target="../media/image1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3.jpg"/><Relationship Id="rId5"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80.jpg"/><Relationship Id="rId4" Type="http://schemas.openxmlformats.org/officeDocument/2006/relationships/image" Target="../media/image77.jpg"/><Relationship Id="rId5" Type="http://schemas.openxmlformats.org/officeDocument/2006/relationships/image" Target="../media/image8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79.png"/><Relationship Id="rId4" Type="http://schemas.openxmlformats.org/officeDocument/2006/relationships/image" Target="../media/image75.jpg"/><Relationship Id="rId5" Type="http://schemas.openxmlformats.org/officeDocument/2006/relationships/image" Target="../media/image92.jpg"/><Relationship Id="rId6" Type="http://schemas.openxmlformats.org/officeDocument/2006/relationships/image" Target="../media/image83.jpg"/><Relationship Id="rId7" Type="http://schemas.openxmlformats.org/officeDocument/2006/relationships/image" Target="../media/image74.jpg"/><Relationship Id="rId8" Type="http://schemas.openxmlformats.org/officeDocument/2006/relationships/image" Target="../media/image9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83.jpg"/><Relationship Id="rId4" Type="http://schemas.openxmlformats.org/officeDocument/2006/relationships/hyperlink" Target="https://www.eventbrite.com/e/315592484617" TargetMode="External"/><Relationship Id="rId5" Type="http://schemas.openxmlformats.org/officeDocument/2006/relationships/hyperlink" Target="https://www.eventbrite.com/e/315592484617" TargetMode="External"/><Relationship Id="rId6" Type="http://schemas.openxmlformats.org/officeDocument/2006/relationships/hyperlink" Target="https://www.youtube.com/watch?v=Lq8XedqsbmI&amp;t=2s&amp;ab_channel=MLCompanies" TargetMode="External"/><Relationship Id="rId7" Type="http://schemas.openxmlformats.org/officeDocument/2006/relationships/hyperlink" Target="https://www.youtube.com/watch?v=Lq8XedqsbmI&amp;t=2s&amp;ab_channel=MLCompani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9.jpg"/><Relationship Id="rId4" Type="http://schemas.openxmlformats.org/officeDocument/2006/relationships/image" Target="../media/image85.png"/><Relationship Id="rId5" Type="http://schemas.openxmlformats.org/officeDocument/2006/relationships/image" Target="../media/image9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8.jpg"/><Relationship Id="rId4" Type="http://schemas.openxmlformats.org/officeDocument/2006/relationships/image" Target="../media/image89.jpg"/><Relationship Id="rId5" Type="http://schemas.openxmlformats.org/officeDocument/2006/relationships/image" Target="../media/image36.jpg"/><Relationship Id="rId6" Type="http://schemas.openxmlformats.org/officeDocument/2006/relationships/image" Target="../media/image97.jpg"/><Relationship Id="rId7" Type="http://schemas.openxmlformats.org/officeDocument/2006/relationships/image" Target="../media/image9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96.jp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9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03.png"/><Relationship Id="rId4" Type="http://schemas.openxmlformats.org/officeDocument/2006/relationships/image" Target="../media/image120.png"/><Relationship Id="rId5" Type="http://schemas.openxmlformats.org/officeDocument/2006/relationships/image" Target="../media/image142.png"/><Relationship Id="rId6"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08.png"/><Relationship Id="rId4" Type="http://schemas.openxmlformats.org/officeDocument/2006/relationships/image" Target="../media/image100.png"/><Relationship Id="rId9" Type="http://schemas.openxmlformats.org/officeDocument/2006/relationships/image" Target="../media/image106.jp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2.png"/><Relationship Id="rId8" Type="http://schemas.openxmlformats.org/officeDocument/2006/relationships/image" Target="../media/image10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10.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mlcompanies.co/" TargetMode="External"/><Relationship Id="rId4" Type="http://schemas.openxmlformats.org/officeDocument/2006/relationships/hyperlink" Target="http://usasiapacific.com/" TargetMode="External"/><Relationship Id="rId5" Type="http://schemas.openxmlformats.org/officeDocument/2006/relationships/image" Target="../media/image23.jpg"/><Relationship Id="rId6"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07.jpg"/><Relationship Id="rId4" Type="http://schemas.openxmlformats.org/officeDocument/2006/relationships/image" Target="../media/image117.png"/><Relationship Id="rId5" Type="http://schemas.openxmlformats.org/officeDocument/2006/relationships/image" Target="../media/image116.png"/><Relationship Id="rId6" Type="http://schemas.openxmlformats.org/officeDocument/2006/relationships/image" Target="../media/image115.png"/><Relationship Id="rId7" Type="http://schemas.openxmlformats.org/officeDocument/2006/relationships/image" Target="../media/image1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2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2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62.jp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122.jpg"/><Relationship Id="rId4" Type="http://schemas.openxmlformats.org/officeDocument/2006/relationships/image" Target="../media/image126.png"/><Relationship Id="rId5" Type="http://schemas.openxmlformats.org/officeDocument/2006/relationships/image" Target="../media/image1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35.jpg"/><Relationship Id="rId4" Type="http://schemas.openxmlformats.org/officeDocument/2006/relationships/image" Target="../media/image129.jpg"/><Relationship Id="rId5" Type="http://schemas.openxmlformats.org/officeDocument/2006/relationships/image" Target="../media/image130.jpg"/><Relationship Id="rId6" Type="http://schemas.openxmlformats.org/officeDocument/2006/relationships/image" Target="../media/image1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128.jpg"/><Relationship Id="rId4" Type="http://schemas.openxmlformats.org/officeDocument/2006/relationships/image" Target="../media/image160.png"/><Relationship Id="rId5" Type="http://schemas.openxmlformats.org/officeDocument/2006/relationships/image" Target="../media/image1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8.jpg"/><Relationship Id="rId4" Type="http://schemas.openxmlformats.org/officeDocument/2006/relationships/image" Target="../media/image17.jpg"/><Relationship Id="rId5" Type="http://schemas.openxmlformats.org/officeDocument/2006/relationships/hyperlink" Target="http://usasiapacific.com/" TargetMode="External"/><Relationship Id="rId6"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32.jpg"/><Relationship Id="rId4" Type="http://schemas.openxmlformats.org/officeDocument/2006/relationships/image" Target="../media/image125.png"/><Relationship Id="rId5" Type="http://schemas.openxmlformats.org/officeDocument/2006/relationships/image" Target="../media/image1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33.png"/><Relationship Id="rId4" Type="http://schemas.openxmlformats.org/officeDocument/2006/relationships/image" Target="../media/image119.png"/><Relationship Id="rId5" Type="http://schemas.openxmlformats.org/officeDocument/2006/relationships/image" Target="../media/image140.jpg"/><Relationship Id="rId6" Type="http://schemas.openxmlformats.org/officeDocument/2006/relationships/image" Target="../media/image139.jpg"/></Relationships>
</file>

<file path=ppt/slides/_rels/slide52.xml.rels><?xml version="1.0" encoding="UTF-8" standalone="yes"?><Relationships xmlns="http://schemas.openxmlformats.org/package/2006/relationships"><Relationship Id="rId20" Type="http://schemas.openxmlformats.org/officeDocument/2006/relationships/image" Target="../media/image170.png"/><Relationship Id="rId22" Type="http://schemas.openxmlformats.org/officeDocument/2006/relationships/image" Target="../media/image155.png"/><Relationship Id="rId21" Type="http://schemas.openxmlformats.org/officeDocument/2006/relationships/image" Target="../media/image163.png"/><Relationship Id="rId24" Type="http://schemas.openxmlformats.org/officeDocument/2006/relationships/image" Target="../media/image169.png"/><Relationship Id="rId23" Type="http://schemas.openxmlformats.org/officeDocument/2006/relationships/image" Target="../media/image173.png"/><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3.png"/><Relationship Id="rId26" Type="http://schemas.openxmlformats.org/officeDocument/2006/relationships/image" Target="../media/image165.png"/><Relationship Id="rId25" Type="http://schemas.openxmlformats.org/officeDocument/2006/relationships/image" Target="../media/image159.png"/><Relationship Id="rId28" Type="http://schemas.openxmlformats.org/officeDocument/2006/relationships/image" Target="../media/image179.png"/><Relationship Id="rId27" Type="http://schemas.openxmlformats.org/officeDocument/2006/relationships/image" Target="../media/image162.png"/><Relationship Id="rId5" Type="http://schemas.openxmlformats.org/officeDocument/2006/relationships/image" Target="../media/image141.png"/><Relationship Id="rId6" Type="http://schemas.openxmlformats.org/officeDocument/2006/relationships/image" Target="../media/image150.png"/><Relationship Id="rId29" Type="http://schemas.openxmlformats.org/officeDocument/2006/relationships/image" Target="../media/image166.png"/><Relationship Id="rId7" Type="http://schemas.openxmlformats.org/officeDocument/2006/relationships/image" Target="../media/image147.png"/><Relationship Id="rId8" Type="http://schemas.openxmlformats.org/officeDocument/2006/relationships/image" Target="../media/image171.png"/><Relationship Id="rId31" Type="http://schemas.openxmlformats.org/officeDocument/2006/relationships/image" Target="../media/image164.png"/><Relationship Id="rId30" Type="http://schemas.openxmlformats.org/officeDocument/2006/relationships/image" Target="../media/image167.png"/><Relationship Id="rId11" Type="http://schemas.openxmlformats.org/officeDocument/2006/relationships/image" Target="../media/image151.png"/><Relationship Id="rId33" Type="http://schemas.openxmlformats.org/officeDocument/2006/relationships/image" Target="../media/image177.png"/><Relationship Id="rId10" Type="http://schemas.openxmlformats.org/officeDocument/2006/relationships/image" Target="../media/image157.png"/><Relationship Id="rId32" Type="http://schemas.openxmlformats.org/officeDocument/2006/relationships/image" Target="../media/image161.png"/><Relationship Id="rId13" Type="http://schemas.openxmlformats.org/officeDocument/2006/relationships/image" Target="../media/image144.png"/><Relationship Id="rId12" Type="http://schemas.openxmlformats.org/officeDocument/2006/relationships/image" Target="../media/image146.png"/><Relationship Id="rId15" Type="http://schemas.openxmlformats.org/officeDocument/2006/relationships/image" Target="../media/image152.png"/><Relationship Id="rId14" Type="http://schemas.openxmlformats.org/officeDocument/2006/relationships/image" Target="../media/image148.png"/><Relationship Id="rId17" Type="http://schemas.openxmlformats.org/officeDocument/2006/relationships/image" Target="../media/image154.png"/><Relationship Id="rId16" Type="http://schemas.openxmlformats.org/officeDocument/2006/relationships/image" Target="../media/image149.png"/><Relationship Id="rId19" Type="http://schemas.openxmlformats.org/officeDocument/2006/relationships/image" Target="../media/image156.png"/><Relationship Id="rId18" Type="http://schemas.openxmlformats.org/officeDocument/2006/relationships/image" Target="../media/image1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168.jpg"/><Relationship Id="rId4" Type="http://schemas.openxmlformats.org/officeDocument/2006/relationships/image" Target="../media/image19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178.jpg"/><Relationship Id="rId4" Type="http://schemas.openxmlformats.org/officeDocument/2006/relationships/image" Target="../media/image17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17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19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17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hyperlink" Target="https://learnmortgage.fastclass.com/af/MLCOMPFULL" TargetMode="External"/><Relationship Id="rId4" Type="http://schemas.openxmlformats.org/officeDocument/2006/relationships/hyperlink" Target="https://learnmortgage.fastclass.com/af/MLCOMPFULL" TargetMode="External"/><Relationship Id="rId5" Type="http://schemas.openxmlformats.org/officeDocument/2006/relationships/hyperlink" Target="https://nam02.safelinks.protection.outlook.com/?url=https://learnmortgage.fastclass.com/af/MLCOMPPE&amp;data=04%7C01%7C%7C00e2eac35cd0456df77b08d9ea529439%7C2dc6507f93b6402a8f75bb11f1a524a1%7C0%7C0%7C637798462653093320%7CUnknown%7CTWFpbGZsb3d8eyJWIjoiMC4wLjAwMDAiLCJQIjoiV2luMzIiLCJBTiI6Ik1haWwiLCJXVCI6Mn0=%7C3000&amp;sdata=xLynuD5T1uhHK93gq+D0QOQhRqTYPBeZLqogY74cDHA=&amp;reserved=0" TargetMode="External"/><Relationship Id="rId6" Type="http://schemas.openxmlformats.org/officeDocument/2006/relationships/image" Target="../media/image18.jpg"/><Relationship Id="rId7" Type="http://schemas.openxmlformats.org/officeDocument/2006/relationships/image" Target="../media/image29.jpg"/><Relationship Id="rId8" Type="http://schemas.openxmlformats.org/officeDocument/2006/relationships/image" Target="../media/image2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1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18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8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89.jpg"/><Relationship Id="rId4" Type="http://schemas.openxmlformats.org/officeDocument/2006/relationships/image" Target="../media/image190.jpg"/><Relationship Id="rId5" Type="http://schemas.openxmlformats.org/officeDocument/2006/relationships/image" Target="../media/image186.jpg"/><Relationship Id="rId6" Type="http://schemas.openxmlformats.org/officeDocument/2006/relationships/image" Target="../media/image9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19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188.jpg"/><Relationship Id="rId4" Type="http://schemas.openxmlformats.org/officeDocument/2006/relationships/image" Target="../media/image187.png"/></Relationships>
</file>

<file path=ppt/slides/_rels/slide7.xml.rels><?xml version="1.0" encoding="UTF-8" standalone="yes"?><Relationships xmlns="http://schemas.openxmlformats.org/package/2006/relationships"><Relationship Id="rId11" Type="http://schemas.openxmlformats.org/officeDocument/2006/relationships/hyperlink" Target="https://www.rockwellinstitute.com/WebSite/Register/Reg.asp?xid=CE7DB91C789D" TargetMode="External"/><Relationship Id="rId10" Type="http://schemas.openxmlformats.org/officeDocument/2006/relationships/hyperlink" Target="https://learnmortgage.fastclass.com/af/MLCOMPCE" TargetMode="External"/><Relationship Id="rId13" Type="http://schemas.openxmlformats.org/officeDocument/2006/relationships/image" Target="../media/image33.jpg"/><Relationship Id="rId12" Type="http://schemas.openxmlformats.org/officeDocument/2006/relationships/hyperlink" Target="https://nam02.safelinks.protection.outlook.com/?url=https://info.mckissock.com/mlcomp&amp;data=04%7C01%7C%7C46641285c03442d7ebdc08da01e8dfbd%7C2dc6507f93b6402a8f75bb11f1a524a1%7C0%7C0%7C637824396941504324%7CUnknown%7CTWFpbGZsb3d8eyJWIjoiMC4wLjAwMDAiLCJQIjoiV2luMzIiLCJBTiI6Ik1haWwiLCJXVCI6Mn0=%7C3000&amp;sdata=oxKDtD4du6JMC72prc5iRejoh60JlkV6FPRyb61eV3E=&amp;reserved=0" TargetMode="External"/><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hyperlink" Target="https://learnmortgage.fastclass.com/af/MLCOMPCE" TargetMode="External"/><Relationship Id="rId14" Type="http://schemas.openxmlformats.org/officeDocument/2006/relationships/image" Target="../media/image27.jpg"/><Relationship Id="rId5" Type="http://schemas.openxmlformats.org/officeDocument/2006/relationships/image" Target="../media/image49.png"/><Relationship Id="rId6" Type="http://schemas.openxmlformats.org/officeDocument/2006/relationships/image" Target="../media/image37.png"/><Relationship Id="rId7" Type="http://schemas.openxmlformats.org/officeDocument/2006/relationships/image" Target="../media/image26.png"/><Relationship Id="rId8" Type="http://schemas.openxmlformats.org/officeDocument/2006/relationships/hyperlink" Target="https://learnmortgage.fastclass.com/af/MLCOMPC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4.jpg"/><Relationship Id="rId4" Type="http://schemas.openxmlformats.org/officeDocument/2006/relationships/image" Target="../media/image99.jpg"/><Relationship Id="rId5" Type="http://schemas.openxmlformats.org/officeDocument/2006/relationships/image" Target="../media/image38.jpg"/><Relationship Id="rId6" Type="http://schemas.openxmlformats.org/officeDocument/2006/relationships/image" Target="../media/image28.jpg"/><Relationship Id="rId7"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5.jpg"/><Relationship Id="rId4" Type="http://schemas.openxmlformats.org/officeDocument/2006/relationships/image" Target="../media/image44.jpg"/><Relationship Id="rId5" Type="http://schemas.openxmlformats.org/officeDocument/2006/relationships/image" Target="../media/image32.jpg"/><Relationship Id="rId6"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p:nvPr/>
        </p:nvSpPr>
        <p:spPr>
          <a:xfrm>
            <a:off x="0" y="0"/>
            <a:ext cx="4056995" cy="5143500"/>
          </a:xfrm>
          <a:custGeom>
            <a:rect b="b" l="l" r="r" t="t"/>
            <a:pathLst>
              <a:path extrusionOk="0" h="13716000" w="10818652">
                <a:moveTo>
                  <a:pt x="0" y="0"/>
                </a:moveTo>
                <a:lnTo>
                  <a:pt x="10818652" y="0"/>
                </a:lnTo>
                <a:lnTo>
                  <a:pt x="10818652" y="13716000"/>
                </a:lnTo>
                <a:lnTo>
                  <a:pt x="0" y="13716000"/>
                </a:lnTo>
                <a:close/>
              </a:path>
            </a:pathLst>
          </a:custGeom>
          <a:solidFill>
            <a:srgbClr val="1F4E79">
              <a:alpha val="96862"/>
            </a:srgbClr>
          </a:solidFill>
          <a:ln>
            <a:noFill/>
          </a:ln>
        </p:spPr>
      </p:sp>
      <p:pic>
        <p:nvPicPr>
          <p:cNvPr id="130" name="Google Shape;130;p25"/>
          <p:cNvPicPr preferRelativeResize="0"/>
          <p:nvPr/>
        </p:nvPicPr>
        <p:blipFill rotWithShape="1">
          <a:blip r:embed="rId3">
            <a:alphaModFix/>
          </a:blip>
          <a:srcRect b="8710" l="34622" r="4002" t="0"/>
          <a:stretch/>
        </p:blipFill>
        <p:spPr>
          <a:xfrm>
            <a:off x="4408128" y="643385"/>
            <a:ext cx="2207504" cy="1590580"/>
          </a:xfrm>
          <a:prstGeom prst="rect">
            <a:avLst/>
          </a:prstGeom>
          <a:noFill/>
          <a:ln>
            <a:noFill/>
          </a:ln>
        </p:spPr>
      </p:pic>
      <p:pic>
        <p:nvPicPr>
          <p:cNvPr id="131" name="Google Shape;131;p25"/>
          <p:cNvPicPr preferRelativeResize="0"/>
          <p:nvPr/>
        </p:nvPicPr>
        <p:blipFill rotWithShape="1">
          <a:blip r:embed="rId4">
            <a:alphaModFix/>
          </a:blip>
          <a:srcRect b="10527" l="4837" r="7798" t="7704"/>
          <a:stretch/>
        </p:blipFill>
        <p:spPr>
          <a:xfrm>
            <a:off x="6825977" y="643385"/>
            <a:ext cx="1997160" cy="1600957"/>
          </a:xfrm>
          <a:prstGeom prst="rect">
            <a:avLst/>
          </a:prstGeom>
          <a:noFill/>
          <a:ln>
            <a:noFill/>
          </a:ln>
        </p:spPr>
      </p:pic>
      <p:pic>
        <p:nvPicPr>
          <p:cNvPr id="132" name="Google Shape;132;p25"/>
          <p:cNvPicPr preferRelativeResize="0"/>
          <p:nvPr/>
        </p:nvPicPr>
        <p:blipFill rotWithShape="1">
          <a:blip r:embed="rId5">
            <a:alphaModFix/>
          </a:blip>
          <a:srcRect b="0" l="2421" r="3311" t="0"/>
          <a:stretch/>
        </p:blipFill>
        <p:spPr>
          <a:xfrm>
            <a:off x="4408128" y="2571750"/>
            <a:ext cx="4415008" cy="2190567"/>
          </a:xfrm>
          <a:prstGeom prst="rect">
            <a:avLst/>
          </a:prstGeom>
          <a:noFill/>
          <a:ln>
            <a:noFill/>
          </a:ln>
        </p:spPr>
      </p:pic>
      <p:grpSp>
        <p:nvGrpSpPr>
          <p:cNvPr id="133" name="Google Shape;133;p25"/>
          <p:cNvGrpSpPr/>
          <p:nvPr/>
        </p:nvGrpSpPr>
        <p:grpSpPr>
          <a:xfrm>
            <a:off x="-64399" y="4473519"/>
            <a:ext cx="4121373" cy="1543051"/>
            <a:chOff x="0" y="0"/>
            <a:chExt cx="2170929" cy="812800"/>
          </a:xfrm>
        </p:grpSpPr>
        <p:sp>
          <p:nvSpPr>
            <p:cNvPr id="134" name="Google Shape;134;p25"/>
            <p:cNvSpPr/>
            <p:nvPr/>
          </p:nvSpPr>
          <p:spPr>
            <a:xfrm>
              <a:off x="0" y="0"/>
              <a:ext cx="2170929" cy="509721"/>
            </a:xfrm>
            <a:custGeom>
              <a:rect b="b" l="l" r="r" t="t"/>
              <a:pathLst>
                <a:path extrusionOk="0" h="509721" w="2170929">
                  <a:moveTo>
                    <a:pt x="0" y="0"/>
                  </a:moveTo>
                  <a:lnTo>
                    <a:pt x="2170929" y="0"/>
                  </a:lnTo>
                  <a:lnTo>
                    <a:pt x="2170929" y="509721"/>
                  </a:lnTo>
                  <a:lnTo>
                    <a:pt x="0" y="509721"/>
                  </a:lnTo>
                  <a:close/>
                </a:path>
              </a:pathLst>
            </a:custGeom>
            <a:solidFill>
              <a:srgbClr val="E60F0F"/>
            </a:solidFill>
            <a:ln>
              <a:noFill/>
            </a:ln>
          </p:spPr>
        </p:sp>
        <p:sp>
          <p:nvSpPr>
            <p:cNvPr id="135" name="Google Shape;135;p25"/>
            <p:cNvSpPr txBox="1"/>
            <p:nvPr/>
          </p:nvSpPr>
          <p:spPr>
            <a:xfrm>
              <a:off x="0" y="0"/>
              <a:ext cx="812800" cy="812800"/>
            </a:xfrm>
            <a:prstGeom prst="rect">
              <a:avLst/>
            </a:prstGeom>
            <a:noFill/>
            <a:ln>
              <a:noFill/>
            </a:ln>
          </p:spPr>
          <p:txBody>
            <a:bodyPr anchorCtr="0" anchor="ctr" bIns="25400" lIns="25400" spcFirstLastPara="1" rIns="25400" wrap="square" tIns="25400">
              <a:noAutofit/>
            </a:bodyPr>
            <a:lstStyle/>
            <a:p>
              <a:pPr indent="0" lvl="0" marL="0" marR="0" rtl="0" algn="ctr">
                <a:lnSpc>
                  <a:spcPct val="11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6" name="Google Shape;136;p25"/>
          <p:cNvSpPr txBox="1"/>
          <p:nvPr/>
        </p:nvSpPr>
        <p:spPr>
          <a:xfrm>
            <a:off x="172550" y="987975"/>
            <a:ext cx="3711900" cy="4128600"/>
          </a:xfrm>
          <a:prstGeom prst="rect">
            <a:avLst/>
          </a:prstGeom>
          <a:noFill/>
          <a:ln>
            <a:noFill/>
          </a:ln>
        </p:spPr>
        <p:txBody>
          <a:bodyPr anchorCtr="0" anchor="t" bIns="0" lIns="0" spcFirstLastPara="1" rIns="0" wrap="square" tIns="0">
            <a:spAutoFit/>
          </a:bodyPr>
          <a:lstStyle/>
          <a:p>
            <a:pPr indent="0" lvl="0" marL="0" marR="0" rtl="0" algn="ctr">
              <a:lnSpc>
                <a:spcPct val="167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67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67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08002"/>
              </a:lnSpc>
              <a:spcBef>
                <a:spcPts val="0"/>
              </a:spcBef>
              <a:spcAft>
                <a:spcPts val="0"/>
              </a:spcAft>
              <a:buNone/>
            </a:pPr>
            <a:r>
              <a:rPr b="1" i="0" lang="en" sz="1900" u="none" cap="none" strike="noStrike">
                <a:solidFill>
                  <a:srgbClr val="FEFFFF"/>
                </a:solidFill>
                <a:latin typeface="Roboto"/>
                <a:ea typeface="Roboto"/>
                <a:cs typeface="Roboto"/>
                <a:sym typeface="Roboto"/>
              </a:rPr>
              <a:t>Real Estate Investment, Development, Funding, </a:t>
            </a:r>
            <a:endParaRPr sz="700"/>
          </a:p>
          <a:p>
            <a:pPr indent="0" lvl="0" marL="0" marR="0" rtl="0" algn="ctr">
              <a:lnSpc>
                <a:spcPct val="108002"/>
              </a:lnSpc>
              <a:spcBef>
                <a:spcPts val="0"/>
              </a:spcBef>
              <a:spcAft>
                <a:spcPts val="0"/>
              </a:spcAft>
              <a:buNone/>
            </a:pPr>
            <a:r>
              <a:rPr b="1" i="0" lang="en" sz="1900" u="none" cap="none" strike="noStrike">
                <a:solidFill>
                  <a:srgbClr val="FEFFFF"/>
                </a:solidFill>
                <a:latin typeface="Roboto"/>
                <a:ea typeface="Roboto"/>
                <a:cs typeface="Roboto"/>
                <a:sym typeface="Roboto"/>
              </a:rPr>
              <a:t>Executive Training &amp; Coaching Center.</a:t>
            </a:r>
            <a:endParaRPr sz="700"/>
          </a:p>
          <a:p>
            <a:pPr indent="0" lvl="0" marL="0" marR="0" rtl="0" algn="ctr">
              <a:lnSpc>
                <a:spcPct val="79573"/>
              </a:lnSpc>
              <a:spcBef>
                <a:spcPts val="0"/>
              </a:spcBef>
              <a:spcAft>
                <a:spcPts val="0"/>
              </a:spcAft>
              <a:buNone/>
            </a:pPr>
            <a:r>
              <a:t/>
            </a:r>
            <a:endParaRPr b="1" i="0" sz="1800" u="none" cap="none" strike="noStrike">
              <a:solidFill>
                <a:srgbClr val="FEFFFF"/>
              </a:solidFill>
              <a:latin typeface="Roboto"/>
              <a:ea typeface="Roboto"/>
              <a:cs typeface="Roboto"/>
              <a:sym typeface="Roboto"/>
            </a:endParaRPr>
          </a:p>
          <a:p>
            <a:pPr indent="0" lvl="0" marL="0" marR="0" rtl="0" algn="ctr">
              <a:lnSpc>
                <a:spcPct val="108002"/>
              </a:lnSpc>
              <a:spcBef>
                <a:spcPts val="0"/>
              </a:spcBef>
              <a:spcAft>
                <a:spcPts val="0"/>
              </a:spcAft>
              <a:buNone/>
            </a:pPr>
            <a:r>
              <a:rPr b="0" i="0" lang="en" sz="1300" u="none" cap="none" strike="noStrike">
                <a:solidFill>
                  <a:srgbClr val="FEFFFF"/>
                </a:solidFill>
                <a:latin typeface="Roboto"/>
                <a:ea typeface="Roboto"/>
                <a:cs typeface="Roboto"/>
                <a:sym typeface="Roboto"/>
              </a:rPr>
              <a:t>Office: 206-322-DEAL(3325)</a:t>
            </a:r>
            <a:endParaRPr sz="500"/>
          </a:p>
          <a:p>
            <a:pPr indent="0" lvl="0" marL="0" marR="0" rtl="0" algn="ctr">
              <a:lnSpc>
                <a:spcPct val="108002"/>
              </a:lnSpc>
              <a:spcBef>
                <a:spcPts val="0"/>
              </a:spcBef>
              <a:spcAft>
                <a:spcPts val="0"/>
              </a:spcAft>
              <a:buNone/>
            </a:pPr>
            <a:r>
              <a:rPr b="0" i="0" lang="en" sz="1300" u="none" cap="none" strike="noStrike">
                <a:solidFill>
                  <a:srgbClr val="FEFFFF"/>
                </a:solidFill>
                <a:latin typeface="Roboto"/>
                <a:ea typeface="Roboto"/>
                <a:cs typeface="Roboto"/>
                <a:sym typeface="Roboto"/>
              </a:rPr>
              <a:t>Direct: 206-310-DEAL(3325)</a:t>
            </a:r>
            <a:endParaRPr sz="500"/>
          </a:p>
          <a:p>
            <a:pPr indent="0" lvl="0" marL="0" marR="0" rtl="0" algn="ctr">
              <a:lnSpc>
                <a:spcPct val="108002"/>
              </a:lnSpc>
              <a:spcBef>
                <a:spcPts val="0"/>
              </a:spcBef>
              <a:spcAft>
                <a:spcPts val="0"/>
              </a:spcAft>
              <a:buNone/>
            </a:pPr>
            <a:r>
              <a:rPr b="0" i="0" lang="en" sz="1200" u="none" cap="none" strike="noStrike">
                <a:solidFill>
                  <a:srgbClr val="FEFFFF"/>
                </a:solidFill>
                <a:latin typeface="Roboto"/>
                <a:ea typeface="Roboto"/>
                <a:cs typeface="Roboto"/>
                <a:sym typeface="Roboto"/>
              </a:rPr>
              <a:t>   Email: </a:t>
            </a:r>
            <a:r>
              <a:rPr b="0" i="0" lang="en" sz="1200" u="sng" cap="none" strike="noStrike">
                <a:solidFill>
                  <a:schemeClr val="lt1"/>
                </a:solidFill>
                <a:latin typeface="Roboto"/>
                <a:ea typeface="Roboto"/>
                <a:cs typeface="Roboto"/>
                <a:sym typeface="Roboto"/>
                <a:hlinkClick r:id="rId6">
                  <a:extLst>
                    <a:ext uri="{A12FA001-AC4F-418D-AE19-62706E023703}">
                      <ahyp:hlinkClr val="tx"/>
                    </a:ext>
                  </a:extLst>
                </a:hlinkClick>
              </a:rPr>
              <a:t>DEAL@MLCompanies.co</a:t>
            </a:r>
            <a:endParaRPr sz="500">
              <a:solidFill>
                <a:schemeClr val="lt1"/>
              </a:solidFill>
            </a:endParaRPr>
          </a:p>
          <a:p>
            <a:pPr indent="0" lvl="0" marL="0" marR="0" rtl="0" algn="ctr">
              <a:lnSpc>
                <a:spcPct val="108002"/>
              </a:lnSpc>
              <a:spcBef>
                <a:spcPts val="0"/>
              </a:spcBef>
              <a:spcAft>
                <a:spcPts val="0"/>
              </a:spcAft>
              <a:buNone/>
            </a:pPr>
            <a:r>
              <a:rPr b="0" i="0" lang="en" sz="1300" u="sng" cap="none" strike="noStrike">
                <a:solidFill>
                  <a:schemeClr val="lt1"/>
                </a:solidFill>
                <a:latin typeface="Roboto"/>
                <a:ea typeface="Roboto"/>
                <a:cs typeface="Roboto"/>
                <a:sym typeface="Roboto"/>
                <a:hlinkClick r:id="rId7">
                  <a:extLst>
                    <a:ext uri="{A12FA001-AC4F-418D-AE19-62706E023703}">
                      <ahyp:hlinkClr val="tx"/>
                    </a:ext>
                  </a:extLst>
                </a:hlinkClick>
              </a:rPr>
              <a:t>https://www.mlcompanies.co/real-estate-continuing-education</a:t>
            </a:r>
            <a:endParaRPr sz="500">
              <a:solidFill>
                <a:schemeClr val="lt1"/>
              </a:solidFill>
            </a:endParaRPr>
          </a:p>
          <a:p>
            <a:pPr indent="0" lvl="0" marL="0" marR="0" rtl="0" algn="l">
              <a:lnSpc>
                <a:spcPct val="108002"/>
              </a:lnSpc>
              <a:spcBef>
                <a:spcPts val="0"/>
              </a:spcBef>
              <a:spcAft>
                <a:spcPts val="0"/>
              </a:spcAft>
              <a:buNone/>
            </a:pPr>
            <a:r>
              <a:t/>
            </a:r>
            <a:endParaRPr b="0" i="0" sz="1500" u="sng" cap="none" strike="noStrike">
              <a:solidFill>
                <a:schemeClr val="hlink"/>
              </a:solidFill>
              <a:latin typeface="Roboto"/>
              <a:ea typeface="Roboto"/>
              <a:cs typeface="Roboto"/>
              <a:sym typeface="Roboto"/>
              <a:hlinkClick r:id="rId8"/>
            </a:endParaRPr>
          </a:p>
          <a:p>
            <a:pPr indent="0" lvl="0" marL="0" marR="0" rtl="0" algn="ctr">
              <a:lnSpc>
                <a:spcPct val="108002"/>
              </a:lnSpc>
              <a:spcBef>
                <a:spcPts val="0"/>
              </a:spcBef>
              <a:spcAft>
                <a:spcPts val="0"/>
              </a:spcAft>
              <a:buNone/>
            </a:pPr>
            <a:r>
              <a:t/>
            </a:r>
            <a:endParaRPr b="0" i="0" sz="1500" u="sng" cap="none" strike="noStrike">
              <a:solidFill>
                <a:schemeClr val="hlink"/>
              </a:solidFill>
              <a:latin typeface="Roboto"/>
              <a:ea typeface="Roboto"/>
              <a:cs typeface="Roboto"/>
              <a:sym typeface="Roboto"/>
              <a:hlinkClick r:id="rId9"/>
            </a:endParaRPr>
          </a:p>
          <a:p>
            <a:pPr indent="0" lvl="0" marL="0" marR="0" rtl="0" algn="ctr">
              <a:lnSpc>
                <a:spcPct val="108003"/>
              </a:lnSpc>
              <a:spcBef>
                <a:spcPts val="0"/>
              </a:spcBef>
              <a:spcAft>
                <a:spcPts val="0"/>
              </a:spcAft>
              <a:buNone/>
            </a:pPr>
            <a:r>
              <a:rPr b="0" i="0" lang="en" sz="1200" u="none" cap="none" strike="noStrike">
                <a:solidFill>
                  <a:srgbClr val="FEFFFF"/>
                </a:solidFill>
                <a:latin typeface="Arimo"/>
                <a:ea typeface="Arimo"/>
                <a:cs typeface="Arimo"/>
                <a:sym typeface="Arimo"/>
              </a:rPr>
              <a:t>16400 Southcenter Parkway Suite 206 </a:t>
            </a:r>
            <a:endParaRPr sz="700"/>
          </a:p>
          <a:p>
            <a:pPr indent="0" lvl="0" marL="0" marR="0" rtl="0" algn="ctr">
              <a:lnSpc>
                <a:spcPct val="108003"/>
              </a:lnSpc>
              <a:spcBef>
                <a:spcPts val="0"/>
              </a:spcBef>
              <a:spcAft>
                <a:spcPts val="0"/>
              </a:spcAft>
              <a:buNone/>
            </a:pPr>
            <a:r>
              <a:rPr b="0" i="0" lang="en" sz="1200" u="none" cap="none" strike="noStrike">
                <a:solidFill>
                  <a:srgbClr val="FEFFFF"/>
                </a:solidFill>
                <a:latin typeface="Arimo"/>
                <a:ea typeface="Arimo"/>
                <a:cs typeface="Arimo"/>
                <a:sym typeface="Arimo"/>
              </a:rPr>
              <a:t>Seattle, Washington 98188 USA.</a:t>
            </a:r>
            <a:endParaRPr sz="700"/>
          </a:p>
        </p:txBody>
      </p:sp>
      <p:pic>
        <p:nvPicPr>
          <p:cNvPr id="137" name="Google Shape;137;p25"/>
          <p:cNvPicPr preferRelativeResize="0"/>
          <p:nvPr/>
        </p:nvPicPr>
        <p:blipFill rotWithShape="1">
          <a:blip r:embed="rId10">
            <a:alphaModFix/>
          </a:blip>
          <a:srcRect b="23" l="0" r="0" t="22"/>
          <a:stretch/>
        </p:blipFill>
        <p:spPr>
          <a:xfrm>
            <a:off x="1355305" y="197760"/>
            <a:ext cx="1346363" cy="13685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4"/>
          <p:cNvPicPr preferRelativeResize="0"/>
          <p:nvPr/>
        </p:nvPicPr>
        <p:blipFill rotWithShape="1">
          <a:blip r:embed="rId3">
            <a:alphaModFix/>
          </a:blip>
          <a:srcRect b="0" l="0" r="0" t="0"/>
          <a:stretch/>
        </p:blipFill>
        <p:spPr>
          <a:xfrm>
            <a:off x="3028950" y="0"/>
            <a:ext cx="6118094" cy="5143500"/>
          </a:xfrm>
          <a:prstGeom prst="rect">
            <a:avLst/>
          </a:prstGeom>
          <a:noFill/>
          <a:ln>
            <a:noFill/>
          </a:ln>
        </p:spPr>
      </p:pic>
      <p:pic>
        <p:nvPicPr>
          <p:cNvPr id="240" name="Google Shape;240;p34"/>
          <p:cNvPicPr preferRelativeResize="0"/>
          <p:nvPr/>
        </p:nvPicPr>
        <p:blipFill rotWithShape="1">
          <a:blip r:embed="rId4">
            <a:alphaModFix/>
          </a:blip>
          <a:srcRect b="0" l="0" r="0" t="0"/>
          <a:stretch/>
        </p:blipFill>
        <p:spPr>
          <a:xfrm>
            <a:off x="3025902" y="1379913"/>
            <a:ext cx="6118095" cy="3763266"/>
          </a:xfrm>
          <a:prstGeom prst="rect">
            <a:avLst/>
          </a:prstGeom>
          <a:noFill/>
          <a:ln>
            <a:noFill/>
          </a:ln>
        </p:spPr>
      </p:pic>
      <p:pic>
        <p:nvPicPr>
          <p:cNvPr id="241" name="Google Shape;241;p34"/>
          <p:cNvPicPr preferRelativeResize="0"/>
          <p:nvPr/>
        </p:nvPicPr>
        <p:blipFill rotWithShape="1">
          <a:blip r:embed="rId5">
            <a:alphaModFix/>
          </a:blip>
          <a:srcRect b="0" l="0" r="0" t="0"/>
          <a:stretch/>
        </p:blipFill>
        <p:spPr>
          <a:xfrm>
            <a:off x="3022858" y="-322"/>
            <a:ext cx="5192552" cy="5143499"/>
          </a:xfrm>
          <a:prstGeom prst="rect">
            <a:avLst/>
          </a:prstGeom>
          <a:noFill/>
          <a:ln>
            <a:noFill/>
          </a:ln>
        </p:spPr>
      </p:pic>
      <p:pic>
        <p:nvPicPr>
          <p:cNvPr id="242" name="Google Shape;242;p34"/>
          <p:cNvPicPr preferRelativeResize="0"/>
          <p:nvPr/>
        </p:nvPicPr>
        <p:blipFill rotWithShape="1">
          <a:blip r:embed="rId6">
            <a:alphaModFix/>
          </a:blip>
          <a:srcRect b="0" l="1033" r="1033" t="0"/>
          <a:stretch/>
        </p:blipFill>
        <p:spPr>
          <a:xfrm>
            <a:off x="541735" y="342900"/>
            <a:ext cx="1419225" cy="2984897"/>
          </a:xfrm>
          <a:prstGeom prst="rect">
            <a:avLst/>
          </a:prstGeom>
          <a:noFill/>
          <a:ln>
            <a:noFill/>
          </a:ln>
        </p:spPr>
      </p:pic>
      <p:pic>
        <p:nvPicPr>
          <p:cNvPr id="243" name="Google Shape;243;p34"/>
          <p:cNvPicPr preferRelativeResize="0"/>
          <p:nvPr/>
        </p:nvPicPr>
        <p:blipFill rotWithShape="1">
          <a:blip r:embed="rId7">
            <a:alphaModFix/>
          </a:blip>
          <a:srcRect b="41" l="0" r="0" t="41"/>
          <a:stretch/>
        </p:blipFill>
        <p:spPr>
          <a:xfrm>
            <a:off x="541735" y="3382566"/>
            <a:ext cx="1419225" cy="1418035"/>
          </a:xfrm>
          <a:prstGeom prst="rect">
            <a:avLst/>
          </a:prstGeom>
          <a:noFill/>
          <a:ln>
            <a:noFill/>
          </a:ln>
        </p:spPr>
      </p:pic>
      <p:pic>
        <p:nvPicPr>
          <p:cNvPr id="244" name="Google Shape;244;p34"/>
          <p:cNvPicPr preferRelativeResize="0"/>
          <p:nvPr/>
        </p:nvPicPr>
        <p:blipFill rotWithShape="1">
          <a:blip r:embed="rId8">
            <a:alphaModFix/>
          </a:blip>
          <a:srcRect b="0" l="987" r="987" t="0"/>
          <a:stretch/>
        </p:blipFill>
        <p:spPr>
          <a:xfrm>
            <a:off x="2015728" y="342900"/>
            <a:ext cx="1603773" cy="4457700"/>
          </a:xfrm>
          <a:prstGeom prst="rect">
            <a:avLst/>
          </a:prstGeom>
          <a:noFill/>
          <a:ln>
            <a:noFill/>
          </a:ln>
        </p:spPr>
      </p:pic>
      <p:pic>
        <p:nvPicPr>
          <p:cNvPr id="245" name="Google Shape;245;p34"/>
          <p:cNvPicPr preferRelativeResize="0"/>
          <p:nvPr/>
        </p:nvPicPr>
        <p:blipFill rotWithShape="1">
          <a:blip r:embed="rId9">
            <a:alphaModFix/>
          </a:blip>
          <a:srcRect b="203" l="0" r="0" t="202"/>
          <a:stretch/>
        </p:blipFill>
        <p:spPr>
          <a:xfrm>
            <a:off x="3674269" y="342900"/>
            <a:ext cx="2208610" cy="2128837"/>
          </a:xfrm>
          <a:prstGeom prst="rect">
            <a:avLst/>
          </a:prstGeom>
          <a:noFill/>
          <a:ln>
            <a:noFill/>
          </a:ln>
        </p:spPr>
      </p:pic>
      <p:pic>
        <p:nvPicPr>
          <p:cNvPr id="246" name="Google Shape;246;p34"/>
          <p:cNvPicPr preferRelativeResize="0"/>
          <p:nvPr/>
        </p:nvPicPr>
        <p:blipFill rotWithShape="1">
          <a:blip r:embed="rId10">
            <a:alphaModFix/>
          </a:blip>
          <a:srcRect b="0" l="66" r="66" t="0"/>
          <a:stretch/>
        </p:blipFill>
        <p:spPr>
          <a:xfrm>
            <a:off x="3674269" y="2527697"/>
            <a:ext cx="2208610" cy="2274094"/>
          </a:xfrm>
          <a:prstGeom prst="rect">
            <a:avLst/>
          </a:prstGeom>
          <a:noFill/>
          <a:ln>
            <a:noFill/>
          </a:ln>
        </p:spPr>
      </p:pic>
      <p:pic>
        <p:nvPicPr>
          <p:cNvPr id="247" name="Google Shape;247;p34"/>
          <p:cNvPicPr preferRelativeResize="0"/>
          <p:nvPr/>
        </p:nvPicPr>
        <p:blipFill rotWithShape="1">
          <a:blip r:embed="rId11">
            <a:alphaModFix/>
          </a:blip>
          <a:srcRect b="0" l="146" r="147" t="0"/>
          <a:stretch/>
        </p:blipFill>
        <p:spPr>
          <a:xfrm>
            <a:off x="5937647" y="342900"/>
            <a:ext cx="2663429" cy="2736056"/>
          </a:xfrm>
          <a:prstGeom prst="rect">
            <a:avLst/>
          </a:prstGeom>
          <a:noFill/>
          <a:ln>
            <a:noFill/>
          </a:ln>
        </p:spPr>
      </p:pic>
      <p:pic>
        <p:nvPicPr>
          <p:cNvPr id="248" name="Google Shape;248;p34"/>
          <p:cNvPicPr preferRelativeResize="0"/>
          <p:nvPr/>
        </p:nvPicPr>
        <p:blipFill rotWithShape="1">
          <a:blip r:embed="rId12">
            <a:alphaModFix/>
          </a:blip>
          <a:srcRect b="639" l="0" r="0" t="640"/>
          <a:stretch/>
        </p:blipFill>
        <p:spPr>
          <a:xfrm>
            <a:off x="5937647" y="3134916"/>
            <a:ext cx="2663429" cy="16656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5"/>
          <p:cNvPicPr preferRelativeResize="0"/>
          <p:nvPr/>
        </p:nvPicPr>
        <p:blipFill rotWithShape="1">
          <a:blip r:embed="rId3">
            <a:alphaModFix/>
          </a:blip>
          <a:srcRect b="0" l="15201" r="7084" t="0"/>
          <a:stretch/>
        </p:blipFill>
        <p:spPr>
          <a:xfrm>
            <a:off x="514350" y="364812"/>
            <a:ext cx="3614087" cy="4413876"/>
          </a:xfrm>
          <a:prstGeom prst="rect">
            <a:avLst/>
          </a:prstGeom>
          <a:noFill/>
          <a:ln>
            <a:noFill/>
          </a:ln>
        </p:spPr>
      </p:pic>
      <p:sp>
        <p:nvSpPr>
          <p:cNvPr id="254" name="Google Shape;254;p35"/>
          <p:cNvSpPr txBox="1"/>
          <p:nvPr/>
        </p:nvSpPr>
        <p:spPr>
          <a:xfrm>
            <a:off x="4388646" y="385039"/>
            <a:ext cx="4630500" cy="4373400"/>
          </a:xfrm>
          <a:prstGeom prst="rect">
            <a:avLst/>
          </a:prstGeom>
          <a:noFill/>
          <a:ln>
            <a:noFill/>
          </a:ln>
        </p:spPr>
        <p:txBody>
          <a:bodyPr anchorCtr="0" anchor="t" bIns="0" lIns="0" spcFirstLastPara="1" rIns="0" wrap="square" tIns="0">
            <a:spAutoFit/>
          </a:bodyPr>
          <a:lstStyle/>
          <a:p>
            <a:pPr indent="-114300" lvl="1" marL="228600" marR="0" rtl="0" algn="l">
              <a:lnSpc>
                <a:spcPct val="107990"/>
              </a:lnSpc>
              <a:spcBef>
                <a:spcPts val="0"/>
              </a:spcBef>
              <a:spcAft>
                <a:spcPts val="0"/>
              </a:spcAft>
              <a:buClr>
                <a:srgbClr val="0D0D0D"/>
              </a:buClr>
              <a:buSzPts val="1200"/>
              <a:buFont typeface="Arial"/>
              <a:buChar char="•"/>
            </a:pPr>
            <a:r>
              <a:rPr b="0" i="0" lang="en" sz="1200" u="none" cap="none" strike="noStrike">
                <a:solidFill>
                  <a:srgbClr val="0D0D0D"/>
                </a:solidFill>
                <a:latin typeface="Arimo"/>
                <a:ea typeface="Arimo"/>
                <a:cs typeface="Arimo"/>
                <a:sym typeface="Arimo"/>
              </a:rPr>
              <a:t>Michael Lai is a successful entrepreneur with 22 years experience over 3000 transactions in real estate service and sale companies. </a:t>
            </a:r>
            <a:endParaRPr sz="700"/>
          </a:p>
          <a:p>
            <a:pPr indent="-114300" lvl="1" marL="228600" marR="0" rtl="0" algn="l">
              <a:lnSpc>
                <a:spcPct val="107990"/>
              </a:lnSpc>
              <a:spcBef>
                <a:spcPts val="0"/>
              </a:spcBef>
              <a:spcAft>
                <a:spcPts val="0"/>
              </a:spcAft>
              <a:buClr>
                <a:srgbClr val="0D0D0D"/>
              </a:buClr>
              <a:buSzPts val="1200"/>
              <a:buFont typeface="Arial"/>
              <a:buChar char="•"/>
            </a:pPr>
            <a:r>
              <a:rPr b="0" i="0" lang="en" sz="1200" u="none" cap="none" strike="noStrike">
                <a:solidFill>
                  <a:srgbClr val="0D0D0D"/>
                </a:solidFill>
                <a:latin typeface="Arimo"/>
                <a:ea typeface="Arimo"/>
                <a:cs typeface="Arimo"/>
                <a:sym typeface="Arimo"/>
              </a:rPr>
              <a:t>Before starting ML Companies, a Real Estate Investment, Development and Management and USASIA Pacific Incorporated a United States federal approved regional center for immigration he spent ten years in the real estate investment brokerage and mortgage industry running real estate companies. </a:t>
            </a:r>
            <a:endParaRPr sz="700"/>
          </a:p>
          <a:p>
            <a:pPr indent="-114300" lvl="1" marL="228600" marR="0" rtl="0" algn="l">
              <a:lnSpc>
                <a:spcPct val="107990"/>
              </a:lnSpc>
              <a:spcBef>
                <a:spcPts val="0"/>
              </a:spcBef>
              <a:spcAft>
                <a:spcPts val="0"/>
              </a:spcAft>
              <a:buClr>
                <a:srgbClr val="0D0D0D"/>
              </a:buClr>
              <a:buSzPts val="1200"/>
              <a:buFont typeface="Arial"/>
              <a:buChar char="•"/>
            </a:pPr>
            <a:r>
              <a:rPr b="0" i="0" lang="en" sz="1200" u="none" cap="none" strike="noStrike">
                <a:solidFill>
                  <a:srgbClr val="0D0D0D"/>
                </a:solidFill>
                <a:latin typeface="Arimo"/>
                <a:ea typeface="Arimo"/>
                <a:cs typeface="Arimo"/>
                <a:sym typeface="Arimo"/>
              </a:rPr>
              <a:t>Since 2002 to 2012, the firms completed 100 million dollar assets annually, collectively more than one Billion Dollars in services and sale volume. </a:t>
            </a:r>
            <a:endParaRPr sz="700"/>
          </a:p>
          <a:p>
            <a:pPr indent="-114300" lvl="1" marL="228600" marR="0" rtl="0" algn="l">
              <a:lnSpc>
                <a:spcPct val="107990"/>
              </a:lnSpc>
              <a:spcBef>
                <a:spcPts val="0"/>
              </a:spcBef>
              <a:spcAft>
                <a:spcPts val="0"/>
              </a:spcAft>
              <a:buClr>
                <a:srgbClr val="0D0D0D"/>
              </a:buClr>
              <a:buSzPts val="1200"/>
              <a:buFont typeface="Arial"/>
              <a:buChar char="•"/>
            </a:pPr>
            <a:r>
              <a:rPr b="0" i="0" lang="en" sz="1200" u="none" cap="none" strike="noStrike">
                <a:solidFill>
                  <a:srgbClr val="0D0D0D"/>
                </a:solidFill>
                <a:latin typeface="Arimo"/>
                <a:ea typeface="Arimo"/>
                <a:cs typeface="Arimo"/>
                <a:sym typeface="Arimo"/>
              </a:rPr>
              <a:t>He is an active member of the ICSC International council of shopping centers, CBA commercial broker association, CIPS certify international property specialists, IIUSA Association to invest in USA and state of Washington approved real estate educator. </a:t>
            </a:r>
            <a:endParaRPr sz="700"/>
          </a:p>
          <a:p>
            <a:pPr indent="-114300" lvl="1" marL="228600" marR="0" rtl="0" algn="l">
              <a:lnSpc>
                <a:spcPct val="107990"/>
              </a:lnSpc>
              <a:spcBef>
                <a:spcPts val="0"/>
              </a:spcBef>
              <a:spcAft>
                <a:spcPts val="0"/>
              </a:spcAft>
              <a:buClr>
                <a:srgbClr val="0D0D0D"/>
              </a:buClr>
              <a:buSzPts val="1200"/>
              <a:buFont typeface="Arial"/>
              <a:buChar char="•"/>
            </a:pPr>
            <a:r>
              <a:rPr b="0" i="0" lang="en" sz="1200" u="none" cap="none" strike="noStrike">
                <a:solidFill>
                  <a:srgbClr val="0D0D0D"/>
                </a:solidFill>
                <a:latin typeface="Arimo"/>
                <a:ea typeface="Arimo"/>
                <a:cs typeface="Arimo"/>
                <a:sym typeface="Arimo"/>
              </a:rPr>
              <a:t>In addition, he has lectured and been a guest speaker at numerous industry conferences. Recently he also has created SML Seattle modern living communities an environmentally friendly, mixed-use multifamily portfolio of properties that includes over 8,000 residential units and 500,000 square feet of retail space</a:t>
            </a:r>
            <a:r>
              <a:rPr b="1" i="0" lang="en" sz="1200" u="none" cap="none" strike="noStrike">
                <a:solidFill>
                  <a:srgbClr val="0D0D0D"/>
                </a:solidFill>
                <a:latin typeface="Arimo"/>
                <a:ea typeface="Arimo"/>
                <a:cs typeface="Arimo"/>
                <a:sym typeface="Arimo"/>
              </a:rPr>
              <a:t>.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6"/>
          <p:cNvPicPr preferRelativeResize="0"/>
          <p:nvPr/>
        </p:nvPicPr>
        <p:blipFill rotWithShape="1">
          <a:blip r:embed="rId3">
            <a:alphaModFix/>
          </a:blip>
          <a:srcRect b="0" l="7776" r="7777" t="0"/>
          <a:stretch/>
        </p:blipFill>
        <p:spPr>
          <a:xfrm>
            <a:off x="0" y="0"/>
            <a:ext cx="9144000" cy="5143500"/>
          </a:xfrm>
          <a:prstGeom prst="rect">
            <a:avLst/>
          </a:prstGeom>
          <a:noFill/>
          <a:ln>
            <a:noFill/>
          </a:ln>
        </p:spPr>
      </p:pic>
      <p:grpSp>
        <p:nvGrpSpPr>
          <p:cNvPr id="260" name="Google Shape;260;p36"/>
          <p:cNvGrpSpPr/>
          <p:nvPr/>
        </p:nvGrpSpPr>
        <p:grpSpPr>
          <a:xfrm>
            <a:off x="3602594" y="514350"/>
            <a:ext cx="5143500" cy="466140"/>
            <a:chOff x="0" y="0"/>
            <a:chExt cx="13716000" cy="1243039"/>
          </a:xfrm>
        </p:grpSpPr>
        <p:sp>
          <p:nvSpPr>
            <p:cNvPr id="261" name="Google Shape;261;p36"/>
            <p:cNvSpPr/>
            <p:nvPr/>
          </p:nvSpPr>
          <p:spPr>
            <a:xfrm>
              <a:off x="0" y="0"/>
              <a:ext cx="13716000" cy="1143000"/>
            </a:xfrm>
            <a:prstGeom prst="rect">
              <a:avLst/>
            </a:prstGeom>
            <a:solidFill>
              <a:srgbClr val="F7F8F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36"/>
            <p:cNvSpPr txBox="1"/>
            <p:nvPr/>
          </p:nvSpPr>
          <p:spPr>
            <a:xfrm>
              <a:off x="507733" y="287364"/>
              <a:ext cx="12700533" cy="955675"/>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None/>
              </a:pPr>
              <a:r>
                <a:rPr b="0" i="0" lang="en" sz="2400" u="none" cap="none" strike="noStrike">
                  <a:solidFill>
                    <a:srgbClr val="043180"/>
                  </a:solidFill>
                  <a:latin typeface="Open Sans"/>
                  <a:ea typeface="Open Sans"/>
                  <a:cs typeface="Open Sans"/>
                  <a:sym typeface="Open Sans"/>
                </a:rPr>
                <a:t>REAL ESTATE ONLINES</a:t>
              </a:r>
              <a:endParaRPr sz="700"/>
            </a:p>
          </p:txBody>
        </p:sp>
      </p:grpSp>
      <p:pic>
        <p:nvPicPr>
          <p:cNvPr id="263" name="Google Shape;263;p36"/>
          <p:cNvPicPr preferRelativeResize="0"/>
          <p:nvPr/>
        </p:nvPicPr>
        <p:blipFill rotWithShape="1">
          <a:blip r:embed="rId4">
            <a:alphaModFix/>
          </a:blip>
          <a:srcRect b="0" l="0" r="0" t="0"/>
          <a:stretch/>
        </p:blipFill>
        <p:spPr>
          <a:xfrm>
            <a:off x="3667308" y="548815"/>
            <a:ext cx="2870945" cy="5271"/>
          </a:xfrm>
          <a:prstGeom prst="rect">
            <a:avLst/>
          </a:prstGeom>
          <a:noFill/>
          <a:ln>
            <a:noFill/>
          </a:ln>
        </p:spPr>
      </p:pic>
      <p:pic>
        <p:nvPicPr>
          <p:cNvPr id="264" name="Google Shape;264;p36"/>
          <p:cNvPicPr preferRelativeResize="0"/>
          <p:nvPr/>
        </p:nvPicPr>
        <p:blipFill rotWithShape="1">
          <a:blip r:embed="rId4">
            <a:alphaModFix/>
          </a:blip>
          <a:srcRect b="0" l="0" r="0" t="0"/>
          <a:stretch/>
        </p:blipFill>
        <p:spPr>
          <a:xfrm>
            <a:off x="3667308" y="1045760"/>
            <a:ext cx="2870945" cy="5271"/>
          </a:xfrm>
          <a:prstGeom prst="rect">
            <a:avLst/>
          </a:prstGeom>
          <a:noFill/>
          <a:ln>
            <a:noFill/>
          </a:ln>
        </p:spPr>
      </p:pic>
      <p:pic>
        <p:nvPicPr>
          <p:cNvPr id="265" name="Google Shape;265;p36"/>
          <p:cNvPicPr preferRelativeResize="0"/>
          <p:nvPr/>
        </p:nvPicPr>
        <p:blipFill rotWithShape="1">
          <a:blip r:embed="rId4">
            <a:alphaModFix/>
          </a:blip>
          <a:srcRect b="0" l="0" r="0" t="0"/>
          <a:stretch/>
        </p:blipFill>
        <p:spPr>
          <a:xfrm>
            <a:off x="3602595" y="1782524"/>
            <a:ext cx="3018960" cy="5542"/>
          </a:xfrm>
          <a:prstGeom prst="rect">
            <a:avLst/>
          </a:prstGeom>
          <a:noFill/>
          <a:ln>
            <a:noFill/>
          </a:ln>
        </p:spPr>
      </p:pic>
      <p:pic>
        <p:nvPicPr>
          <p:cNvPr id="266" name="Google Shape;266;p36"/>
          <p:cNvPicPr preferRelativeResize="0"/>
          <p:nvPr/>
        </p:nvPicPr>
        <p:blipFill rotWithShape="1">
          <a:blip r:embed="rId4">
            <a:alphaModFix/>
          </a:blip>
          <a:srcRect b="0" l="0" r="0" t="0"/>
          <a:stretch/>
        </p:blipFill>
        <p:spPr>
          <a:xfrm>
            <a:off x="3602595" y="2305090"/>
            <a:ext cx="3018960" cy="5542"/>
          </a:xfrm>
          <a:prstGeom prst="rect">
            <a:avLst/>
          </a:prstGeom>
          <a:noFill/>
          <a:ln>
            <a:noFill/>
          </a:ln>
        </p:spPr>
      </p:pic>
      <p:pic>
        <p:nvPicPr>
          <p:cNvPr id="267" name="Google Shape;267;p36"/>
          <p:cNvPicPr preferRelativeResize="0"/>
          <p:nvPr/>
        </p:nvPicPr>
        <p:blipFill rotWithShape="1">
          <a:blip r:embed="rId4">
            <a:alphaModFix/>
          </a:blip>
          <a:srcRect b="0" l="0" r="0" t="0"/>
          <a:stretch/>
        </p:blipFill>
        <p:spPr>
          <a:xfrm>
            <a:off x="3602595" y="2827656"/>
            <a:ext cx="3018960" cy="5542"/>
          </a:xfrm>
          <a:prstGeom prst="rect">
            <a:avLst/>
          </a:prstGeom>
          <a:noFill/>
          <a:ln>
            <a:noFill/>
          </a:ln>
        </p:spPr>
      </p:pic>
      <p:pic>
        <p:nvPicPr>
          <p:cNvPr id="268" name="Google Shape;268;p36"/>
          <p:cNvPicPr preferRelativeResize="0"/>
          <p:nvPr/>
        </p:nvPicPr>
        <p:blipFill rotWithShape="1">
          <a:blip r:embed="rId4">
            <a:alphaModFix/>
          </a:blip>
          <a:srcRect b="0" l="0" r="0" t="0"/>
          <a:stretch/>
        </p:blipFill>
        <p:spPr>
          <a:xfrm>
            <a:off x="3602595" y="3350224"/>
            <a:ext cx="3018960" cy="5543"/>
          </a:xfrm>
          <a:prstGeom prst="rect">
            <a:avLst/>
          </a:prstGeom>
          <a:noFill/>
          <a:ln>
            <a:noFill/>
          </a:ln>
        </p:spPr>
      </p:pic>
      <p:pic>
        <p:nvPicPr>
          <p:cNvPr id="269" name="Google Shape;269;p36"/>
          <p:cNvPicPr preferRelativeResize="0"/>
          <p:nvPr/>
        </p:nvPicPr>
        <p:blipFill rotWithShape="1">
          <a:blip r:embed="rId4">
            <a:alphaModFix/>
          </a:blip>
          <a:srcRect b="0" l="0" r="0" t="0"/>
          <a:stretch/>
        </p:blipFill>
        <p:spPr>
          <a:xfrm>
            <a:off x="3602595" y="3872790"/>
            <a:ext cx="3018960" cy="5543"/>
          </a:xfrm>
          <a:prstGeom prst="rect">
            <a:avLst/>
          </a:prstGeom>
          <a:noFill/>
          <a:ln>
            <a:noFill/>
          </a:ln>
        </p:spPr>
      </p:pic>
      <p:pic>
        <p:nvPicPr>
          <p:cNvPr id="270" name="Google Shape;270;p36"/>
          <p:cNvPicPr preferRelativeResize="0"/>
          <p:nvPr/>
        </p:nvPicPr>
        <p:blipFill rotWithShape="1">
          <a:blip r:embed="rId4">
            <a:alphaModFix/>
          </a:blip>
          <a:srcRect b="0" l="0" r="0" t="0"/>
          <a:stretch/>
        </p:blipFill>
        <p:spPr>
          <a:xfrm>
            <a:off x="3602595" y="4395356"/>
            <a:ext cx="3018960" cy="5543"/>
          </a:xfrm>
          <a:prstGeom prst="rect">
            <a:avLst/>
          </a:prstGeom>
          <a:noFill/>
          <a:ln>
            <a:noFill/>
          </a:ln>
        </p:spPr>
      </p:pic>
      <p:pic>
        <p:nvPicPr>
          <p:cNvPr id="271" name="Google Shape;271;p36"/>
          <p:cNvPicPr preferRelativeResize="0"/>
          <p:nvPr/>
        </p:nvPicPr>
        <p:blipFill rotWithShape="1">
          <a:blip r:embed="rId4">
            <a:alphaModFix/>
          </a:blip>
          <a:srcRect b="0" l="0" r="0" t="0"/>
          <a:stretch/>
        </p:blipFill>
        <p:spPr>
          <a:xfrm>
            <a:off x="3667308" y="4768913"/>
            <a:ext cx="2870945" cy="5271"/>
          </a:xfrm>
          <a:prstGeom prst="rect">
            <a:avLst/>
          </a:prstGeom>
          <a:noFill/>
          <a:ln>
            <a:noFill/>
          </a:ln>
        </p:spPr>
      </p:pic>
      <p:pic>
        <p:nvPicPr>
          <p:cNvPr id="272" name="Google Shape;272;p36"/>
          <p:cNvPicPr preferRelativeResize="0"/>
          <p:nvPr/>
        </p:nvPicPr>
        <p:blipFill rotWithShape="1">
          <a:blip r:embed="rId5">
            <a:alphaModFix/>
          </a:blip>
          <a:srcRect b="0" l="12915" r="0" t="0"/>
          <a:stretch/>
        </p:blipFill>
        <p:spPr>
          <a:xfrm>
            <a:off x="185572" y="1123249"/>
            <a:ext cx="3275373" cy="2510549"/>
          </a:xfrm>
          <a:prstGeom prst="rect">
            <a:avLst/>
          </a:prstGeom>
          <a:noFill/>
          <a:ln>
            <a:noFill/>
          </a:ln>
        </p:spPr>
      </p:pic>
      <p:sp>
        <p:nvSpPr>
          <p:cNvPr id="273" name="Google Shape;273;p36"/>
          <p:cNvSpPr txBox="1"/>
          <p:nvPr/>
        </p:nvSpPr>
        <p:spPr>
          <a:xfrm>
            <a:off x="3626982" y="1122468"/>
            <a:ext cx="2547363" cy="175650"/>
          </a:xfrm>
          <a:prstGeom prst="rect">
            <a:avLst/>
          </a:prstGeom>
          <a:noFill/>
          <a:ln>
            <a:noFill/>
          </a:ln>
        </p:spPr>
        <p:txBody>
          <a:bodyPr anchorCtr="0" anchor="t" bIns="0" lIns="0" spcFirstLastPara="1" rIns="0" wrap="square" tIns="0">
            <a:spAutoFit/>
          </a:bodyPr>
          <a:lstStyle/>
          <a:p>
            <a:pPr indent="0" lvl="0" marL="0" marR="0" rtl="0" algn="l">
              <a:lnSpc>
                <a:spcPct val="107996"/>
              </a:lnSpc>
              <a:spcBef>
                <a:spcPts val="0"/>
              </a:spcBef>
              <a:spcAft>
                <a:spcPts val="0"/>
              </a:spcAft>
              <a:buNone/>
            </a:pPr>
            <a:r>
              <a:rPr b="0" i="0" lang="en" sz="1200" u="sng" cap="none" strike="noStrike">
                <a:solidFill>
                  <a:srgbClr val="FFFFFF"/>
                </a:solidFill>
                <a:latin typeface="Arimo"/>
                <a:ea typeface="Arimo"/>
                <a:cs typeface="Arimo"/>
                <a:sym typeface="Arimo"/>
              </a:rPr>
              <a:t>GET REAL ESTATE LICENSED</a:t>
            </a:r>
            <a:endParaRPr sz="700"/>
          </a:p>
        </p:txBody>
      </p:sp>
      <p:sp>
        <p:nvSpPr>
          <p:cNvPr id="274" name="Google Shape;274;p36"/>
          <p:cNvSpPr txBox="1"/>
          <p:nvPr/>
        </p:nvSpPr>
        <p:spPr>
          <a:xfrm>
            <a:off x="3626983" y="1442959"/>
            <a:ext cx="2970185" cy="170028"/>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 sz="1200" u="none" cap="none" strike="noStrike">
                <a:solidFill>
                  <a:srgbClr val="FEFFFF"/>
                </a:solidFill>
                <a:latin typeface="Arimo"/>
                <a:ea typeface="Arimo"/>
                <a:cs typeface="Arimo"/>
                <a:sym typeface="Arimo"/>
              </a:rPr>
              <a:t>Take online self-paced courses</a:t>
            </a:r>
            <a:endParaRPr sz="700"/>
          </a:p>
        </p:txBody>
      </p:sp>
      <p:sp>
        <p:nvSpPr>
          <p:cNvPr id="275" name="Google Shape;275;p36"/>
          <p:cNvSpPr txBox="1"/>
          <p:nvPr/>
        </p:nvSpPr>
        <p:spPr>
          <a:xfrm>
            <a:off x="3626983" y="1767413"/>
            <a:ext cx="4696704" cy="327191"/>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 sz="1200" u="none" cap="none" strike="noStrike">
                <a:solidFill>
                  <a:srgbClr val="FEFFFF"/>
                </a:solidFill>
                <a:latin typeface="Arimo"/>
                <a:ea typeface="Arimo"/>
                <a:cs typeface="Arimo"/>
                <a:sym typeface="Arimo"/>
              </a:rPr>
              <a:t>Earn your pre-licensing requirements at your own pace, on your own time.</a:t>
            </a:r>
            <a:endParaRPr sz="700"/>
          </a:p>
        </p:txBody>
      </p:sp>
      <p:sp>
        <p:nvSpPr>
          <p:cNvPr id="276" name="Google Shape;276;p36"/>
          <p:cNvSpPr txBox="1"/>
          <p:nvPr/>
        </p:nvSpPr>
        <p:spPr>
          <a:xfrm>
            <a:off x="3626982" y="2247940"/>
            <a:ext cx="3668140" cy="170028"/>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 sz="1200" u="none" cap="none" strike="noStrike">
                <a:solidFill>
                  <a:srgbClr val="FEFFFF"/>
                </a:solidFill>
                <a:latin typeface="Arimo"/>
                <a:ea typeface="Arimo"/>
                <a:cs typeface="Arimo"/>
                <a:sym typeface="Arimo"/>
              </a:rPr>
              <a:t>Livestream your courses online and in real time</a:t>
            </a:r>
            <a:endParaRPr sz="700"/>
          </a:p>
        </p:txBody>
      </p:sp>
      <p:sp>
        <p:nvSpPr>
          <p:cNvPr id="277" name="Google Shape;277;p36"/>
          <p:cNvSpPr txBox="1"/>
          <p:nvPr/>
        </p:nvSpPr>
        <p:spPr>
          <a:xfrm>
            <a:off x="3626983" y="2646213"/>
            <a:ext cx="4696704" cy="484354"/>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 sz="1200" u="none" cap="none" strike="noStrike">
                <a:solidFill>
                  <a:srgbClr val="FEFFFF"/>
                </a:solidFill>
                <a:latin typeface="Arimo"/>
                <a:ea typeface="Arimo"/>
                <a:cs typeface="Arimo"/>
                <a:sym typeface="Arimo"/>
              </a:rPr>
              <a:t>Complete pre-licensing courses, </a:t>
            </a:r>
            <a:r>
              <a:rPr b="0" i="0" lang="en" sz="1200" u="sng" cap="none" strike="noStrike">
                <a:solidFill>
                  <a:srgbClr val="FEFFFF"/>
                </a:solidFill>
                <a:latin typeface="Arimo"/>
                <a:ea typeface="Arimo"/>
                <a:cs typeface="Arimo"/>
                <a:sym typeface="Arimo"/>
              </a:rPr>
              <a:t>live and in real time</a:t>
            </a:r>
            <a:r>
              <a:rPr b="0" i="0" lang="en" sz="1200" u="none" cap="none" strike="noStrike">
                <a:solidFill>
                  <a:srgbClr val="FEFFFF"/>
                </a:solidFill>
                <a:latin typeface="Arimo"/>
                <a:ea typeface="Arimo"/>
                <a:cs typeface="Arimo"/>
                <a:sym typeface="Arimo"/>
              </a:rPr>
              <a:t>, from any device. Led by instructors in a classroom setting, enjoy it all from the comfort and safety of home.</a:t>
            </a:r>
            <a:endParaRPr sz="700"/>
          </a:p>
        </p:txBody>
      </p:sp>
      <p:sp>
        <p:nvSpPr>
          <p:cNvPr id="278" name="Google Shape;278;p36"/>
          <p:cNvSpPr txBox="1"/>
          <p:nvPr/>
        </p:nvSpPr>
        <p:spPr>
          <a:xfrm>
            <a:off x="3626983" y="3301039"/>
            <a:ext cx="2970185" cy="170029"/>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 sz="1200" u="none" cap="none" strike="noStrike">
                <a:solidFill>
                  <a:srgbClr val="FEFFFF"/>
                </a:solidFill>
                <a:latin typeface="Arimo"/>
                <a:ea typeface="Arimo"/>
                <a:cs typeface="Arimo"/>
                <a:sym typeface="Arimo"/>
              </a:rPr>
              <a:t>Complete your CE</a:t>
            </a:r>
            <a:endParaRPr sz="700"/>
          </a:p>
        </p:txBody>
      </p:sp>
      <p:sp>
        <p:nvSpPr>
          <p:cNvPr id="279" name="Google Shape;279;p36"/>
          <p:cNvSpPr txBox="1"/>
          <p:nvPr/>
        </p:nvSpPr>
        <p:spPr>
          <a:xfrm>
            <a:off x="3626983" y="3688230"/>
            <a:ext cx="4696704" cy="327191"/>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 sz="1200" u="none" cap="none" strike="noStrike">
                <a:solidFill>
                  <a:srgbClr val="FEFFFF"/>
                </a:solidFill>
                <a:latin typeface="Arimo"/>
                <a:ea typeface="Arimo"/>
                <a:cs typeface="Arimo"/>
                <a:sym typeface="Arimo"/>
              </a:rPr>
              <a:t>Our CE courses are more than a state requirement. Local experts from the industry also help you take your business to the next level.</a:t>
            </a:r>
            <a:endParaRPr sz="700"/>
          </a:p>
        </p:txBody>
      </p:sp>
      <p:sp>
        <p:nvSpPr>
          <p:cNvPr id="280" name="Google Shape;280;p36"/>
          <p:cNvSpPr txBox="1"/>
          <p:nvPr/>
        </p:nvSpPr>
        <p:spPr>
          <a:xfrm>
            <a:off x="3626983" y="4247805"/>
            <a:ext cx="2970185" cy="170029"/>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 sz="1200" u="none" cap="none" strike="noStrike">
                <a:solidFill>
                  <a:srgbClr val="FEFFFF"/>
                </a:solidFill>
                <a:latin typeface="Arimo"/>
                <a:ea typeface="Arimo"/>
                <a:cs typeface="Arimo"/>
                <a:sym typeface="Arimo"/>
              </a:rPr>
              <a:t>Become a broker</a:t>
            </a:r>
            <a:endParaRPr sz="700"/>
          </a:p>
        </p:txBody>
      </p:sp>
      <p:sp>
        <p:nvSpPr>
          <p:cNvPr id="281" name="Google Shape;281;p36"/>
          <p:cNvSpPr txBox="1"/>
          <p:nvPr/>
        </p:nvSpPr>
        <p:spPr>
          <a:xfrm>
            <a:off x="3602594" y="4600799"/>
            <a:ext cx="5143500" cy="170029"/>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0" i="0" lang="en" sz="1200" u="none" cap="none" strike="noStrike">
                <a:solidFill>
                  <a:srgbClr val="FEFFFF"/>
                </a:solidFill>
                <a:latin typeface="Arimo"/>
                <a:ea typeface="Arimo"/>
                <a:cs typeface="Arimo"/>
                <a:sym typeface="Arimo"/>
              </a:rPr>
              <a:t>Elevate your career (and earning potential) by becoming a licensed broker.</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37"/>
          <p:cNvPicPr preferRelativeResize="0"/>
          <p:nvPr/>
        </p:nvPicPr>
        <p:blipFill rotWithShape="1">
          <a:blip r:embed="rId3">
            <a:alphaModFix/>
          </a:blip>
          <a:srcRect b="7142" l="0" r="0" t="7141"/>
          <a:stretch/>
        </p:blipFill>
        <p:spPr>
          <a:xfrm>
            <a:off x="0" y="0"/>
            <a:ext cx="9144000" cy="5143500"/>
          </a:xfrm>
          <a:prstGeom prst="rect">
            <a:avLst/>
          </a:prstGeom>
          <a:noFill/>
          <a:ln>
            <a:noFill/>
          </a:ln>
        </p:spPr>
      </p:pic>
      <p:sp>
        <p:nvSpPr>
          <p:cNvPr id="287" name="Google Shape;287;p37"/>
          <p:cNvSpPr/>
          <p:nvPr/>
        </p:nvSpPr>
        <p:spPr>
          <a:xfrm>
            <a:off x="4515411" y="565034"/>
            <a:ext cx="4114239" cy="4112702"/>
          </a:xfrm>
          <a:prstGeom prst="rect">
            <a:avLst/>
          </a:prstGeom>
          <a:solidFill>
            <a:srgbClr val="1F4E79">
              <a:alpha val="7882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37"/>
          <p:cNvSpPr/>
          <p:nvPr/>
        </p:nvSpPr>
        <p:spPr>
          <a:xfrm>
            <a:off x="514350" y="565034"/>
            <a:ext cx="236639" cy="236550"/>
          </a:xfrm>
          <a:prstGeom prst="rect">
            <a:avLst/>
          </a:prstGeom>
          <a:solidFill>
            <a:srgbClr val="0431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37"/>
          <p:cNvSpPr txBox="1"/>
          <p:nvPr/>
        </p:nvSpPr>
        <p:spPr>
          <a:xfrm>
            <a:off x="4458822" y="714160"/>
            <a:ext cx="4114239" cy="500634"/>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1" i="0" lang="en" sz="3500" u="none" cap="none" strike="noStrike">
                <a:solidFill>
                  <a:srgbClr val="F7F8F3"/>
                </a:solidFill>
                <a:latin typeface="Roboto"/>
                <a:ea typeface="Roboto"/>
                <a:cs typeface="Roboto"/>
                <a:sym typeface="Roboto"/>
              </a:rPr>
              <a:t>Real Estate</a:t>
            </a:r>
            <a:endParaRPr sz="700"/>
          </a:p>
        </p:txBody>
      </p:sp>
      <p:sp>
        <p:nvSpPr>
          <p:cNvPr id="290" name="Google Shape;290;p37"/>
          <p:cNvSpPr txBox="1"/>
          <p:nvPr/>
        </p:nvSpPr>
        <p:spPr>
          <a:xfrm>
            <a:off x="4453997" y="1214788"/>
            <a:ext cx="4123800" cy="3362400"/>
          </a:xfrm>
          <a:prstGeom prst="rect">
            <a:avLst/>
          </a:prstGeom>
          <a:noFill/>
          <a:ln>
            <a:noFill/>
          </a:ln>
        </p:spPr>
        <p:txBody>
          <a:bodyPr anchorCtr="0" anchor="t" bIns="0" lIns="0" spcFirstLastPara="1" rIns="0" wrap="square" tIns="0">
            <a:spAutoFit/>
          </a:bodyPr>
          <a:lstStyle/>
          <a:p>
            <a:pPr indent="-196850" lvl="1" marL="393700" marR="0" rtl="0" algn="l">
              <a:lnSpc>
                <a:spcPct val="108000"/>
              </a:lnSpc>
              <a:spcBef>
                <a:spcPts val="0"/>
              </a:spcBef>
              <a:spcAft>
                <a:spcPts val="0"/>
              </a:spcAft>
              <a:buClr>
                <a:srgbClr val="F7F8F3"/>
              </a:buClr>
              <a:buSzPts val="1700"/>
              <a:buFont typeface="Arial"/>
              <a:buChar char="•"/>
            </a:pPr>
            <a:r>
              <a:rPr b="0" i="0" lang="en" sz="1700" u="none" cap="none" strike="noStrike">
                <a:solidFill>
                  <a:srgbClr val="F7F8F3"/>
                </a:solidFill>
                <a:latin typeface="Arimo"/>
                <a:ea typeface="Arimo"/>
                <a:cs typeface="Arimo"/>
                <a:sym typeface="Arimo"/>
              </a:rPr>
              <a:t>Leading real estate schools empower aspiring and seasoned real estate professionals to start or advance their career through unmatched learning solutions.​​​​​​​​​​​​​​</a:t>
            </a:r>
            <a:endParaRPr sz="600"/>
          </a:p>
          <a:p>
            <a:pPr indent="0" lvl="0" marL="0" marR="0" rtl="0" algn="l">
              <a:lnSpc>
                <a:spcPct val="104999"/>
              </a:lnSpc>
              <a:spcBef>
                <a:spcPts val="0"/>
              </a:spcBef>
              <a:spcAft>
                <a:spcPts val="0"/>
              </a:spcAft>
              <a:buNone/>
            </a:pPr>
            <a:r>
              <a:t/>
            </a:r>
            <a:endParaRPr b="0" i="0" sz="1700" u="none" cap="none" strike="noStrike">
              <a:solidFill>
                <a:srgbClr val="F7F8F3"/>
              </a:solidFill>
              <a:latin typeface="Arimo"/>
              <a:ea typeface="Arimo"/>
              <a:cs typeface="Arimo"/>
              <a:sym typeface="Arimo"/>
            </a:endParaRPr>
          </a:p>
          <a:p>
            <a:pPr indent="-196850" lvl="1" marL="393700" marR="0" rtl="0" algn="l">
              <a:lnSpc>
                <a:spcPct val="108000"/>
              </a:lnSpc>
              <a:spcBef>
                <a:spcPts val="0"/>
              </a:spcBef>
              <a:spcAft>
                <a:spcPts val="0"/>
              </a:spcAft>
              <a:buClr>
                <a:srgbClr val="F7F8F3"/>
              </a:buClr>
              <a:buSzPts val="1700"/>
              <a:buFont typeface="Arial"/>
              <a:buChar char="•"/>
            </a:pPr>
            <a:r>
              <a:rPr b="0" i="0" lang="en" sz="1700" u="none" cap="none" strike="noStrike">
                <a:solidFill>
                  <a:srgbClr val="F7F8F3"/>
                </a:solidFill>
                <a:latin typeface="Arimo"/>
                <a:ea typeface="Arimo"/>
                <a:cs typeface="Arimo"/>
                <a:sym typeface="Arimo"/>
              </a:rPr>
              <a:t>Our programs build blueprints for a real estate professional’s career by preparing them for licensing exams, helping to maintain licensure, and providing tools and resources to inspire growth.</a:t>
            </a:r>
            <a:endParaRPr sz="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8F3"/>
        </a:solidFill>
      </p:bgPr>
    </p:bg>
    <p:spTree>
      <p:nvGrpSpPr>
        <p:cNvPr id="294" name="Shape 294"/>
        <p:cNvGrpSpPr/>
        <p:nvPr/>
      </p:nvGrpSpPr>
      <p:grpSpPr>
        <a:xfrm>
          <a:off x="0" y="0"/>
          <a:ext cx="0" cy="0"/>
          <a:chOff x="0" y="0"/>
          <a:chExt cx="0" cy="0"/>
        </a:xfrm>
      </p:grpSpPr>
      <p:sp>
        <p:nvSpPr>
          <p:cNvPr id="295" name="Google Shape;295;p38"/>
          <p:cNvSpPr/>
          <p:nvPr/>
        </p:nvSpPr>
        <p:spPr>
          <a:xfrm>
            <a:off x="514350" y="4392600"/>
            <a:ext cx="236639" cy="236550"/>
          </a:xfrm>
          <a:prstGeom prst="rect">
            <a:avLst/>
          </a:prstGeom>
          <a:solidFill>
            <a:srgbClr val="0431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96" name="Google Shape;296;p38"/>
          <p:cNvPicPr preferRelativeResize="0"/>
          <p:nvPr/>
        </p:nvPicPr>
        <p:blipFill rotWithShape="1">
          <a:blip r:embed="rId3">
            <a:alphaModFix/>
          </a:blip>
          <a:srcRect b="29994" l="0" r="0" t="33364"/>
          <a:stretch/>
        </p:blipFill>
        <p:spPr>
          <a:xfrm>
            <a:off x="-190280" y="0"/>
            <a:ext cx="9334280" cy="2278664"/>
          </a:xfrm>
          <a:prstGeom prst="rect">
            <a:avLst/>
          </a:prstGeom>
          <a:noFill/>
          <a:ln>
            <a:noFill/>
          </a:ln>
        </p:spPr>
      </p:pic>
      <p:sp>
        <p:nvSpPr>
          <p:cNvPr id="297" name="Google Shape;297;p38"/>
          <p:cNvSpPr/>
          <p:nvPr/>
        </p:nvSpPr>
        <p:spPr>
          <a:xfrm>
            <a:off x="8393012" y="514350"/>
            <a:ext cx="236638" cy="236550"/>
          </a:xfrm>
          <a:prstGeom prst="rect">
            <a:avLst/>
          </a:prstGeom>
          <a:solidFill>
            <a:srgbClr val="F7F8F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38"/>
          <p:cNvSpPr/>
          <p:nvPr/>
        </p:nvSpPr>
        <p:spPr>
          <a:xfrm>
            <a:off x="536676" y="3107262"/>
            <a:ext cx="428625" cy="76200"/>
          </a:xfrm>
          <a:prstGeom prst="rect">
            <a:avLst/>
          </a:prstGeom>
          <a:solidFill>
            <a:srgbClr val="0431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9" name="Google Shape;299;p38"/>
          <p:cNvSpPr txBox="1"/>
          <p:nvPr/>
        </p:nvSpPr>
        <p:spPr>
          <a:xfrm>
            <a:off x="514350" y="2524616"/>
            <a:ext cx="3349303" cy="442912"/>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1" i="0" lang="en" sz="3100" u="none" cap="none" strike="noStrike">
                <a:solidFill>
                  <a:srgbClr val="043180"/>
                </a:solidFill>
                <a:latin typeface="Roboto"/>
                <a:ea typeface="Roboto"/>
                <a:cs typeface="Roboto"/>
                <a:sym typeface="Roboto"/>
              </a:rPr>
              <a:t>Financial Services</a:t>
            </a:r>
            <a:endParaRPr sz="700"/>
          </a:p>
        </p:txBody>
      </p:sp>
      <p:sp>
        <p:nvSpPr>
          <p:cNvPr id="300" name="Google Shape;300;p38"/>
          <p:cNvSpPr txBox="1"/>
          <p:nvPr/>
        </p:nvSpPr>
        <p:spPr>
          <a:xfrm>
            <a:off x="1221075" y="3422953"/>
            <a:ext cx="7171937" cy="969647"/>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800" u="none" cap="none" strike="noStrike">
                <a:solidFill>
                  <a:srgbClr val="043180"/>
                </a:solidFill>
                <a:latin typeface="Arimo"/>
                <a:ea typeface="Arimo"/>
                <a:cs typeface="Arimo"/>
                <a:sym typeface="Arimo"/>
              </a:rPr>
              <a:t>Financial Services is a recognized leader in licensing for the securities, banking, wealth management, and insurance sectors, providing education that furnishes high pass rates, student-instructor communication, and an intuitive learning platform to house it all.</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9"/>
          <p:cNvPicPr preferRelativeResize="0"/>
          <p:nvPr/>
        </p:nvPicPr>
        <p:blipFill rotWithShape="1">
          <a:blip r:embed="rId3">
            <a:alphaModFix/>
          </a:blip>
          <a:srcRect b="0" l="38393" r="14173" t="0"/>
          <a:stretch/>
        </p:blipFill>
        <p:spPr>
          <a:xfrm>
            <a:off x="5601747" y="0"/>
            <a:ext cx="3542254" cy="5143500"/>
          </a:xfrm>
          <a:prstGeom prst="rect">
            <a:avLst/>
          </a:prstGeom>
          <a:noFill/>
          <a:ln>
            <a:noFill/>
          </a:ln>
        </p:spPr>
      </p:pic>
      <p:grpSp>
        <p:nvGrpSpPr>
          <p:cNvPr id="306" name="Google Shape;306;p39"/>
          <p:cNvGrpSpPr/>
          <p:nvPr/>
        </p:nvGrpSpPr>
        <p:grpSpPr>
          <a:xfrm>
            <a:off x="514350" y="513761"/>
            <a:ext cx="5392364" cy="734885"/>
            <a:chOff x="0" y="-326"/>
            <a:chExt cx="2986816" cy="407051"/>
          </a:xfrm>
        </p:grpSpPr>
        <p:sp>
          <p:nvSpPr>
            <p:cNvPr id="307" name="Google Shape;307;p39"/>
            <p:cNvSpPr/>
            <p:nvPr/>
          </p:nvSpPr>
          <p:spPr>
            <a:xfrm>
              <a:off x="203200" y="-326"/>
              <a:ext cx="2783616" cy="407051"/>
            </a:xfrm>
            <a:custGeom>
              <a:rect b="b" l="l" r="r" t="t"/>
              <a:pathLst>
                <a:path extrusionOk="0" h="407051" w="2783616">
                  <a:moveTo>
                    <a:pt x="2783616" y="326"/>
                  </a:moveTo>
                  <a:cubicBezTo>
                    <a:pt x="2710803" y="0"/>
                    <a:pt x="2643381" y="38659"/>
                    <a:pt x="2606881" y="101663"/>
                  </a:cubicBezTo>
                  <a:cubicBezTo>
                    <a:pt x="2570380" y="164667"/>
                    <a:pt x="2570380" y="242385"/>
                    <a:pt x="2606881" y="305389"/>
                  </a:cubicBezTo>
                  <a:cubicBezTo>
                    <a:pt x="2643381" y="368393"/>
                    <a:pt x="2710803" y="407052"/>
                    <a:pt x="27836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D2E4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39"/>
            <p:cNvSpPr txBox="1"/>
            <p:nvPr/>
          </p:nvSpPr>
          <p:spPr>
            <a:xfrm>
              <a:off x="0" y="0"/>
              <a:ext cx="812800" cy="406400"/>
            </a:xfrm>
            <a:prstGeom prst="rect">
              <a:avLst/>
            </a:prstGeom>
            <a:noFill/>
            <a:ln>
              <a:noFill/>
            </a:ln>
          </p:spPr>
          <p:txBody>
            <a:bodyPr anchorCtr="0" anchor="ctr" bIns="25400" lIns="25400" spcFirstLastPara="1" rIns="25400" wrap="square" tIns="25400">
              <a:noAutofit/>
            </a:bodyPr>
            <a:lstStyle/>
            <a:p>
              <a:pPr indent="0" lvl="0" marL="0" marR="0" rtl="0" algn="ctr">
                <a:lnSpc>
                  <a:spcPct val="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9" name="Google Shape;309;p39"/>
          <p:cNvGrpSpPr/>
          <p:nvPr/>
        </p:nvGrpSpPr>
        <p:grpSpPr>
          <a:xfrm>
            <a:off x="804647" y="684333"/>
            <a:ext cx="391988" cy="393745"/>
            <a:chOff x="1813" y="0"/>
            <a:chExt cx="809173" cy="812800"/>
          </a:xfrm>
        </p:grpSpPr>
        <p:sp>
          <p:nvSpPr>
            <p:cNvPr id="310" name="Google Shape;310;p3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1" name="Google Shape;311;p39"/>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2" name="Google Shape;312;p39"/>
          <p:cNvSpPr txBox="1"/>
          <p:nvPr/>
        </p:nvSpPr>
        <p:spPr>
          <a:xfrm>
            <a:off x="1402007" y="644033"/>
            <a:ext cx="3983906" cy="512445"/>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1" i="0" lang="en" sz="3600" u="none" cap="none" strike="noStrike">
                <a:solidFill>
                  <a:srgbClr val="FFFFFF"/>
                </a:solidFill>
                <a:latin typeface="Roboto"/>
                <a:ea typeface="Roboto"/>
                <a:cs typeface="Roboto"/>
                <a:sym typeface="Roboto"/>
              </a:rPr>
              <a:t>Teacher Education</a:t>
            </a:r>
            <a:endParaRPr sz="700"/>
          </a:p>
        </p:txBody>
      </p:sp>
      <p:sp>
        <p:nvSpPr>
          <p:cNvPr id="313" name="Google Shape;313;p39"/>
          <p:cNvSpPr txBox="1"/>
          <p:nvPr/>
        </p:nvSpPr>
        <p:spPr>
          <a:xfrm>
            <a:off x="514350" y="1957904"/>
            <a:ext cx="4871563" cy="1918394"/>
          </a:xfrm>
          <a:prstGeom prst="rect">
            <a:avLst/>
          </a:prstGeom>
          <a:noFill/>
          <a:ln>
            <a:noFill/>
          </a:ln>
        </p:spPr>
        <p:txBody>
          <a:bodyPr anchorCtr="0" anchor="t" bIns="0" lIns="0" spcFirstLastPara="1" rIns="0" wrap="square" tIns="0">
            <a:spAutoFit/>
          </a:bodyPr>
          <a:lstStyle/>
          <a:p>
            <a:pPr indent="0" lvl="0" marL="0" marR="0" rtl="0" algn="r">
              <a:lnSpc>
                <a:spcPct val="108013"/>
              </a:lnSpc>
              <a:spcBef>
                <a:spcPts val="0"/>
              </a:spcBef>
              <a:spcAft>
                <a:spcPts val="0"/>
              </a:spcAft>
              <a:buNone/>
            </a:pPr>
            <a:r>
              <a:rPr b="0" i="0" lang="en" sz="2300" u="none" cap="none" strike="noStrike">
                <a:solidFill>
                  <a:srgbClr val="000000"/>
                </a:solidFill>
                <a:latin typeface="Montserrat"/>
                <a:ea typeface="Montserrat"/>
                <a:cs typeface="Montserrat"/>
                <a:sym typeface="Montserrat"/>
              </a:rPr>
              <a:t>Through our online teacher certification prep program with Teach-Now, we help educators around the world become thoughtful, resourceful problem solvers.</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40"/>
          <p:cNvPicPr preferRelativeResize="0"/>
          <p:nvPr/>
        </p:nvPicPr>
        <p:blipFill rotWithShape="1">
          <a:blip r:embed="rId3">
            <a:alphaModFix/>
          </a:blip>
          <a:srcRect b="0" l="50598" r="2655" t="0"/>
          <a:stretch/>
        </p:blipFill>
        <p:spPr>
          <a:xfrm>
            <a:off x="0" y="0"/>
            <a:ext cx="3542254" cy="5143500"/>
          </a:xfrm>
          <a:prstGeom prst="rect">
            <a:avLst/>
          </a:prstGeom>
          <a:noFill/>
          <a:ln>
            <a:noFill/>
          </a:ln>
        </p:spPr>
      </p:pic>
      <p:grpSp>
        <p:nvGrpSpPr>
          <p:cNvPr id="319" name="Google Shape;319;p40"/>
          <p:cNvGrpSpPr/>
          <p:nvPr/>
        </p:nvGrpSpPr>
        <p:grpSpPr>
          <a:xfrm>
            <a:off x="2959688" y="513761"/>
            <a:ext cx="5392364" cy="734885"/>
            <a:chOff x="0" y="-326"/>
            <a:chExt cx="2986816" cy="407051"/>
          </a:xfrm>
        </p:grpSpPr>
        <p:sp>
          <p:nvSpPr>
            <p:cNvPr id="320" name="Google Shape;320;p40"/>
            <p:cNvSpPr/>
            <p:nvPr/>
          </p:nvSpPr>
          <p:spPr>
            <a:xfrm>
              <a:off x="203200" y="-326"/>
              <a:ext cx="2783616" cy="407051"/>
            </a:xfrm>
            <a:custGeom>
              <a:rect b="b" l="l" r="r" t="t"/>
              <a:pathLst>
                <a:path extrusionOk="0" h="407051" w="2783616">
                  <a:moveTo>
                    <a:pt x="2783616" y="326"/>
                  </a:moveTo>
                  <a:cubicBezTo>
                    <a:pt x="2710803" y="0"/>
                    <a:pt x="2643381" y="38659"/>
                    <a:pt x="2606881" y="101663"/>
                  </a:cubicBezTo>
                  <a:cubicBezTo>
                    <a:pt x="2570380" y="164667"/>
                    <a:pt x="2570380" y="242385"/>
                    <a:pt x="2606881" y="305389"/>
                  </a:cubicBezTo>
                  <a:cubicBezTo>
                    <a:pt x="2643381" y="368393"/>
                    <a:pt x="2710803" y="407052"/>
                    <a:pt x="27836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D2E4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1" name="Google Shape;321;p40"/>
            <p:cNvSpPr txBox="1"/>
            <p:nvPr/>
          </p:nvSpPr>
          <p:spPr>
            <a:xfrm>
              <a:off x="0" y="0"/>
              <a:ext cx="812800" cy="406400"/>
            </a:xfrm>
            <a:prstGeom prst="rect">
              <a:avLst/>
            </a:prstGeom>
            <a:noFill/>
            <a:ln>
              <a:noFill/>
            </a:ln>
          </p:spPr>
          <p:txBody>
            <a:bodyPr anchorCtr="0" anchor="ctr" bIns="25400" lIns="25400" spcFirstLastPara="1" rIns="25400" wrap="square" tIns="25400">
              <a:noAutofit/>
            </a:bodyPr>
            <a:lstStyle/>
            <a:p>
              <a:pPr indent="0" lvl="0" marL="0" marR="0" rtl="0" algn="ctr">
                <a:lnSpc>
                  <a:spcPct val="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2" name="Google Shape;322;p40"/>
          <p:cNvGrpSpPr/>
          <p:nvPr/>
        </p:nvGrpSpPr>
        <p:grpSpPr>
          <a:xfrm>
            <a:off x="3249985" y="684333"/>
            <a:ext cx="391988" cy="393745"/>
            <a:chOff x="1813" y="0"/>
            <a:chExt cx="809173" cy="812800"/>
          </a:xfrm>
        </p:grpSpPr>
        <p:sp>
          <p:nvSpPr>
            <p:cNvPr id="323" name="Google Shape;323;p40"/>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 name="Google Shape;324;p40"/>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5" name="Google Shape;325;p40"/>
          <p:cNvSpPr txBox="1"/>
          <p:nvPr/>
        </p:nvSpPr>
        <p:spPr>
          <a:xfrm>
            <a:off x="4677211" y="644033"/>
            <a:ext cx="2324175" cy="1007745"/>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1" i="0" lang="en" sz="3600" u="none" cap="none" strike="noStrike">
                <a:solidFill>
                  <a:srgbClr val="FFFFFF"/>
                </a:solidFill>
                <a:latin typeface="Roboto"/>
                <a:ea typeface="Roboto"/>
                <a:cs typeface="Roboto"/>
                <a:sym typeface="Roboto"/>
              </a:rPr>
              <a:t>Healthcare</a:t>
            </a:r>
            <a:endParaRPr sz="700"/>
          </a:p>
          <a:p>
            <a:pPr indent="0" lvl="0" marL="0" marR="0" rtl="0" algn="ctr">
              <a:lnSpc>
                <a:spcPct val="108001"/>
              </a:lnSpc>
              <a:spcBef>
                <a:spcPts val="0"/>
              </a:spcBef>
              <a:spcAft>
                <a:spcPts val="0"/>
              </a:spcAft>
              <a:buNone/>
            </a:pPr>
            <a:r>
              <a:t/>
            </a:r>
            <a:endParaRPr b="1" i="0" sz="3600" u="none" cap="none" strike="noStrike">
              <a:solidFill>
                <a:srgbClr val="FFFFFF"/>
              </a:solidFill>
              <a:latin typeface="Roboto"/>
              <a:ea typeface="Roboto"/>
              <a:cs typeface="Roboto"/>
              <a:sym typeface="Roboto"/>
            </a:endParaRPr>
          </a:p>
        </p:txBody>
      </p:sp>
      <p:sp>
        <p:nvSpPr>
          <p:cNvPr id="326" name="Google Shape;326;p40"/>
          <p:cNvSpPr txBox="1"/>
          <p:nvPr/>
        </p:nvSpPr>
        <p:spPr>
          <a:xfrm>
            <a:off x="3651085" y="1822969"/>
            <a:ext cx="5379273" cy="2339419"/>
          </a:xfrm>
          <a:prstGeom prst="rect">
            <a:avLst/>
          </a:prstGeom>
          <a:noFill/>
          <a:ln>
            <a:noFill/>
          </a:ln>
        </p:spPr>
        <p:txBody>
          <a:bodyPr anchorCtr="0" anchor="t" bIns="0" lIns="0" spcFirstLastPara="1" rIns="0" wrap="square" tIns="0">
            <a:spAutoFit/>
          </a:bodyPr>
          <a:lstStyle/>
          <a:p>
            <a:pPr indent="-171450" lvl="1" marL="342900" marR="0" rtl="0" algn="l">
              <a:lnSpc>
                <a:spcPct val="108026"/>
              </a:lnSpc>
              <a:spcBef>
                <a:spcPts val="0"/>
              </a:spcBef>
              <a:spcAft>
                <a:spcPts val="0"/>
              </a:spcAft>
              <a:buClr>
                <a:srgbClr val="000000"/>
              </a:buClr>
              <a:buSzPts val="1900"/>
              <a:buFont typeface="Arial"/>
              <a:buChar char="•"/>
            </a:pPr>
            <a:r>
              <a:rPr b="0" i="0" lang="en" sz="1900" u="none" cap="none" strike="noStrike">
                <a:solidFill>
                  <a:srgbClr val="000000"/>
                </a:solidFill>
                <a:latin typeface="Arimo"/>
                <a:ea typeface="Arimo"/>
                <a:cs typeface="Arimo"/>
                <a:sym typeface="Arimo"/>
              </a:rPr>
              <a:t>Healthcare prepares students and professionals for challenges and changes in the industry with convenient learning solutions to help them deliver better care.</a:t>
            </a:r>
            <a:endParaRPr sz="700"/>
          </a:p>
          <a:p>
            <a:pPr indent="-171450" lvl="1" marL="342900" marR="0" rtl="0" algn="l">
              <a:lnSpc>
                <a:spcPct val="108026"/>
              </a:lnSpc>
              <a:spcBef>
                <a:spcPts val="0"/>
              </a:spcBef>
              <a:spcAft>
                <a:spcPts val="0"/>
              </a:spcAft>
              <a:buClr>
                <a:srgbClr val="000000"/>
              </a:buClr>
              <a:buSzPts val="1900"/>
              <a:buFont typeface="Arial"/>
              <a:buChar char="•"/>
            </a:pPr>
            <a:r>
              <a:rPr b="0" i="0" lang="en" sz="1900" u="none" cap="none" strike="noStrike">
                <a:solidFill>
                  <a:srgbClr val="000000"/>
                </a:solidFill>
                <a:latin typeface="Arimo"/>
                <a:ea typeface="Arimo"/>
                <a:cs typeface="Arimo"/>
                <a:sym typeface="Arimo"/>
              </a:rPr>
              <a:t>Our leading schools guide nurse practitioners to pass their licensing exam and offer continuing education and professional development opportunities across several healthcare fields.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3C61"/>
        </a:solidFill>
      </p:bgPr>
    </p:bg>
    <p:spTree>
      <p:nvGrpSpPr>
        <p:cNvPr id="330" name="Shape 330"/>
        <p:cNvGrpSpPr/>
        <p:nvPr/>
      </p:nvGrpSpPr>
      <p:grpSpPr>
        <a:xfrm>
          <a:off x="0" y="0"/>
          <a:ext cx="0" cy="0"/>
          <a:chOff x="0" y="0"/>
          <a:chExt cx="0" cy="0"/>
        </a:xfrm>
      </p:grpSpPr>
      <p:sp>
        <p:nvSpPr>
          <p:cNvPr id="331" name="Google Shape;331;p41"/>
          <p:cNvSpPr/>
          <p:nvPr/>
        </p:nvSpPr>
        <p:spPr>
          <a:xfrm>
            <a:off x="-167867" y="-171658"/>
            <a:ext cx="2287180" cy="5486818"/>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32" name="Google Shape;332;p41"/>
          <p:cNvPicPr preferRelativeResize="0"/>
          <p:nvPr/>
        </p:nvPicPr>
        <p:blipFill rotWithShape="1">
          <a:blip r:embed="rId3">
            <a:alphaModFix/>
          </a:blip>
          <a:srcRect b="0" l="29650" r="27331" t="0"/>
          <a:stretch/>
        </p:blipFill>
        <p:spPr>
          <a:xfrm>
            <a:off x="514350" y="514350"/>
            <a:ext cx="2593467" cy="4114800"/>
          </a:xfrm>
          <a:prstGeom prst="rect">
            <a:avLst/>
          </a:prstGeom>
          <a:noFill/>
          <a:ln>
            <a:noFill/>
          </a:ln>
        </p:spPr>
      </p:pic>
      <p:sp>
        <p:nvSpPr>
          <p:cNvPr id="333" name="Google Shape;333;p41"/>
          <p:cNvSpPr/>
          <p:nvPr/>
        </p:nvSpPr>
        <p:spPr>
          <a:xfrm>
            <a:off x="3435025" y="514350"/>
            <a:ext cx="41471" cy="4131585"/>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41"/>
          <p:cNvSpPr txBox="1"/>
          <p:nvPr/>
        </p:nvSpPr>
        <p:spPr>
          <a:xfrm>
            <a:off x="3712269" y="547688"/>
            <a:ext cx="4511948" cy="438149"/>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1" i="0" lang="en" sz="3100" u="none" cap="none" strike="noStrike">
                <a:solidFill>
                  <a:srgbClr val="FFFFFF"/>
                </a:solidFill>
                <a:latin typeface="Montserrat"/>
                <a:ea typeface="Montserrat"/>
                <a:cs typeface="Montserrat"/>
                <a:sym typeface="Montserrat"/>
              </a:rPr>
              <a:t>Evaluation &amp; Property</a:t>
            </a:r>
            <a:endParaRPr sz="700"/>
          </a:p>
        </p:txBody>
      </p:sp>
      <p:sp>
        <p:nvSpPr>
          <p:cNvPr id="335" name="Google Shape;335;p41"/>
          <p:cNvSpPr txBox="1"/>
          <p:nvPr/>
        </p:nvSpPr>
        <p:spPr>
          <a:xfrm>
            <a:off x="3494251" y="1122000"/>
            <a:ext cx="4996769" cy="836311"/>
          </a:xfrm>
          <a:prstGeom prst="rect">
            <a:avLst/>
          </a:prstGeom>
          <a:noFill/>
          <a:ln>
            <a:noFill/>
          </a:ln>
        </p:spPr>
        <p:txBody>
          <a:bodyPr anchorCtr="0" anchor="t" bIns="0" lIns="0" spcFirstLastPara="1" rIns="0" wrap="square" tIns="0">
            <a:spAutoFit/>
          </a:bodyPr>
          <a:lstStyle/>
          <a:p>
            <a:pPr indent="-133350" lvl="1" marL="266700" marR="0" rtl="0" algn="l">
              <a:lnSpc>
                <a:spcPct val="108003"/>
              </a:lnSpc>
              <a:spcBef>
                <a:spcPts val="0"/>
              </a:spcBef>
              <a:spcAft>
                <a:spcPts val="0"/>
              </a:spcAft>
              <a:buClr>
                <a:srgbClr val="FFFFFF"/>
              </a:buClr>
              <a:buSzPts val="1500"/>
              <a:buFont typeface="Arial"/>
              <a:buChar char="•"/>
            </a:pPr>
            <a:r>
              <a:rPr b="0" i="0" lang="en" sz="1500" u="none" cap="none" strike="noStrike">
                <a:solidFill>
                  <a:srgbClr val="FFFFFF"/>
                </a:solidFill>
                <a:latin typeface="Arimo"/>
                <a:ea typeface="Arimo"/>
                <a:cs typeface="Arimo"/>
                <a:sym typeface="Arimo"/>
              </a:rPr>
              <a:t>For over 20 + years, we’ve provided leading property </a:t>
            </a:r>
            <a:r>
              <a:rPr b="0" i="0" lang="en" sz="1500" u="sng" cap="none" strike="noStrike">
                <a:solidFill>
                  <a:srgbClr val="FFFFFF"/>
                </a:solidFill>
                <a:latin typeface="Arimo"/>
                <a:ea typeface="Arimo"/>
                <a:cs typeface="Arimo"/>
                <a:sym typeface="Arimo"/>
              </a:rPr>
              <a:t>Appraisal Education </a:t>
            </a:r>
            <a:r>
              <a:rPr b="0" i="0" lang="en" sz="1500" u="none" cap="none" strike="noStrike">
                <a:solidFill>
                  <a:srgbClr val="FFFFFF"/>
                </a:solidFill>
                <a:latin typeface="Arimo"/>
                <a:ea typeface="Arimo"/>
                <a:cs typeface="Arimo"/>
                <a:sym typeface="Arimo"/>
              </a:rPr>
              <a:t>for every stage of an appraiser’s career, including appraisal licensing courses, continuing education, and professional development.</a:t>
            </a:r>
            <a:endParaRPr sz="700"/>
          </a:p>
        </p:txBody>
      </p:sp>
      <p:sp>
        <p:nvSpPr>
          <p:cNvPr id="336" name="Google Shape;336;p41"/>
          <p:cNvSpPr txBox="1"/>
          <p:nvPr/>
        </p:nvSpPr>
        <p:spPr>
          <a:xfrm>
            <a:off x="3455760" y="2268155"/>
            <a:ext cx="2567148" cy="452438"/>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3100" u="none" cap="none" strike="noStrike">
                <a:solidFill>
                  <a:srgbClr val="FFFFFF"/>
                </a:solidFill>
                <a:latin typeface="Arimo"/>
                <a:ea typeface="Arimo"/>
                <a:cs typeface="Arimo"/>
                <a:sym typeface="Arimo"/>
              </a:rPr>
              <a:t>Accounting</a:t>
            </a:r>
            <a:endParaRPr sz="700"/>
          </a:p>
        </p:txBody>
      </p:sp>
      <p:sp>
        <p:nvSpPr>
          <p:cNvPr id="337" name="Google Shape;337;p41"/>
          <p:cNvSpPr txBox="1"/>
          <p:nvPr/>
        </p:nvSpPr>
        <p:spPr>
          <a:xfrm>
            <a:off x="3494251" y="2858705"/>
            <a:ext cx="5327425" cy="1651635"/>
          </a:xfrm>
          <a:prstGeom prst="rect">
            <a:avLst/>
          </a:prstGeom>
          <a:noFill/>
          <a:ln>
            <a:noFill/>
          </a:ln>
        </p:spPr>
        <p:txBody>
          <a:bodyPr anchorCtr="0" anchor="t" bIns="0" lIns="0" spcFirstLastPara="1" rIns="0" wrap="square" tIns="0">
            <a:spAutoFit/>
          </a:bodyPr>
          <a:lstStyle/>
          <a:p>
            <a:pPr indent="-133350" lvl="1" marL="266700" marR="0" rtl="0" algn="l">
              <a:lnSpc>
                <a:spcPct val="108000"/>
              </a:lnSpc>
              <a:spcBef>
                <a:spcPts val="0"/>
              </a:spcBef>
              <a:spcAft>
                <a:spcPts val="0"/>
              </a:spcAft>
              <a:buClr>
                <a:srgbClr val="FFFFFF"/>
              </a:buClr>
              <a:buSzPts val="1500"/>
              <a:buFont typeface="Arial"/>
              <a:buChar char="•"/>
            </a:pPr>
            <a:r>
              <a:rPr b="0" i="0" lang="en" sz="1500" u="none" cap="none" strike="noStrike">
                <a:solidFill>
                  <a:srgbClr val="FFFFFF"/>
                </a:solidFill>
                <a:latin typeface="Arimo"/>
                <a:ea typeface="Arimo"/>
                <a:cs typeface="Arimo"/>
                <a:sym typeface="Arimo"/>
              </a:rPr>
              <a:t>As a global leader in Certified Public Accountant (CPA) exam prep, premier accounting educator, Becker, offers market-leading products in continuing education and in Certified Management Accountant (CMA) test prep. For more than 60 years, Becker has helped professionals achieve their CPA licensure and advance their careers. The company has worked with partners in nearly 40 countries, including the top 100 accounting firms in the U.S.</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2"/>
          <p:cNvPicPr preferRelativeResize="0"/>
          <p:nvPr/>
        </p:nvPicPr>
        <p:blipFill rotWithShape="1">
          <a:blip r:embed="rId3">
            <a:alphaModFix/>
          </a:blip>
          <a:srcRect b="8148" l="0" r="-1" t="8098"/>
          <a:stretch/>
        </p:blipFill>
        <p:spPr>
          <a:xfrm>
            <a:off x="628649" y="402707"/>
            <a:ext cx="3115318" cy="2925252"/>
          </a:xfrm>
          <a:prstGeom prst="rect">
            <a:avLst/>
          </a:prstGeom>
          <a:noFill/>
          <a:ln>
            <a:noFill/>
          </a:ln>
        </p:spPr>
      </p:pic>
      <p:pic>
        <p:nvPicPr>
          <p:cNvPr id="343" name="Google Shape;343;p42"/>
          <p:cNvPicPr preferRelativeResize="0"/>
          <p:nvPr/>
        </p:nvPicPr>
        <p:blipFill rotWithShape="1">
          <a:blip r:embed="rId4">
            <a:alphaModFix/>
          </a:blip>
          <a:srcRect b="213" l="8126" r="543" t="0"/>
          <a:stretch/>
        </p:blipFill>
        <p:spPr>
          <a:xfrm>
            <a:off x="3887529" y="402708"/>
            <a:ext cx="4728404" cy="2925252"/>
          </a:xfrm>
          <a:prstGeom prst="rect">
            <a:avLst/>
          </a:prstGeom>
          <a:noFill/>
          <a:ln>
            <a:noFill/>
          </a:ln>
        </p:spPr>
      </p:pic>
      <p:sp>
        <p:nvSpPr>
          <p:cNvPr id="344" name="Google Shape;344;p42"/>
          <p:cNvSpPr/>
          <p:nvPr/>
        </p:nvSpPr>
        <p:spPr>
          <a:xfrm>
            <a:off x="1928117" y="3444404"/>
            <a:ext cx="5095845" cy="1586100"/>
          </a:xfrm>
          <a:custGeom>
            <a:rect b="b" l="l" r="r" t="t"/>
            <a:pathLst>
              <a:path extrusionOk="0" h="3335909" w="10717657">
                <a:moveTo>
                  <a:pt x="0" y="834009"/>
                </a:moveTo>
                <a:lnTo>
                  <a:pt x="9049766" y="834009"/>
                </a:lnTo>
                <a:lnTo>
                  <a:pt x="9049766" y="0"/>
                </a:lnTo>
                <a:lnTo>
                  <a:pt x="10717657" y="1668018"/>
                </a:lnTo>
                <a:lnTo>
                  <a:pt x="9049766" y="3335909"/>
                </a:lnTo>
                <a:lnTo>
                  <a:pt x="9049766" y="2501900"/>
                </a:lnTo>
                <a:lnTo>
                  <a:pt x="0" y="2501900"/>
                </a:lnTo>
                <a:close/>
              </a:path>
            </a:pathLst>
          </a:custGeom>
          <a:solidFill>
            <a:srgbClr val="F8D7CD"/>
          </a:solidFill>
          <a:ln>
            <a:noFill/>
          </a:ln>
        </p:spPr>
      </p:sp>
      <p:grpSp>
        <p:nvGrpSpPr>
          <p:cNvPr id="345" name="Google Shape;345;p42"/>
          <p:cNvGrpSpPr/>
          <p:nvPr/>
        </p:nvGrpSpPr>
        <p:grpSpPr>
          <a:xfrm>
            <a:off x="1472058" y="3911182"/>
            <a:ext cx="1169995" cy="652567"/>
            <a:chOff x="0" y="0"/>
            <a:chExt cx="2460752" cy="1372489"/>
          </a:xfrm>
        </p:grpSpPr>
        <p:sp>
          <p:nvSpPr>
            <p:cNvPr id="346" name="Google Shape;346;p42"/>
            <p:cNvSpPr/>
            <p:nvPr/>
          </p:nvSpPr>
          <p:spPr>
            <a:xfrm>
              <a:off x="19050" y="19050"/>
              <a:ext cx="2422652" cy="1334389"/>
            </a:xfrm>
            <a:custGeom>
              <a:rect b="b" l="l" r="r" t="t"/>
              <a:pathLst>
                <a:path extrusionOk="0" h="1334389" w="2422652">
                  <a:moveTo>
                    <a:pt x="0" y="222377"/>
                  </a:moveTo>
                  <a:cubicBezTo>
                    <a:pt x="0" y="99568"/>
                    <a:pt x="100838" y="0"/>
                    <a:pt x="225171" y="0"/>
                  </a:cubicBezTo>
                  <a:lnTo>
                    <a:pt x="2197481" y="0"/>
                  </a:lnTo>
                  <a:cubicBezTo>
                    <a:pt x="2321814" y="0"/>
                    <a:pt x="2422652" y="99568"/>
                    <a:pt x="2422652" y="222377"/>
                  </a:cubicBezTo>
                  <a:lnTo>
                    <a:pt x="2422652" y="1112012"/>
                  </a:lnTo>
                  <a:cubicBezTo>
                    <a:pt x="2422652" y="1234821"/>
                    <a:pt x="2321814" y="1334389"/>
                    <a:pt x="2197481" y="1334389"/>
                  </a:cubicBezTo>
                  <a:lnTo>
                    <a:pt x="225171" y="1334389"/>
                  </a:lnTo>
                  <a:cubicBezTo>
                    <a:pt x="100838" y="1334389"/>
                    <a:pt x="0" y="1234821"/>
                    <a:pt x="0" y="1112012"/>
                  </a:cubicBezTo>
                  <a:close/>
                </a:path>
              </a:pathLst>
            </a:custGeom>
            <a:solidFill>
              <a:srgbClr val="ED7D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42"/>
            <p:cNvSpPr/>
            <p:nvPr/>
          </p:nvSpPr>
          <p:spPr>
            <a:xfrm>
              <a:off x="0" y="0"/>
              <a:ext cx="2460752" cy="1372489"/>
            </a:xfrm>
            <a:custGeom>
              <a:rect b="b" l="l" r="r" t="t"/>
              <a:pathLst>
                <a:path extrusionOk="0" h="1372489" w="2460752">
                  <a:moveTo>
                    <a:pt x="0" y="241427"/>
                  </a:moveTo>
                  <a:cubicBezTo>
                    <a:pt x="0" y="107823"/>
                    <a:pt x="109601" y="0"/>
                    <a:pt x="244221" y="0"/>
                  </a:cubicBezTo>
                  <a:lnTo>
                    <a:pt x="2216531" y="0"/>
                  </a:lnTo>
                  <a:lnTo>
                    <a:pt x="2216531" y="19050"/>
                  </a:lnTo>
                  <a:lnTo>
                    <a:pt x="2216531" y="0"/>
                  </a:lnTo>
                  <a:cubicBezTo>
                    <a:pt x="2351151" y="0"/>
                    <a:pt x="2460752" y="107823"/>
                    <a:pt x="2460752" y="241427"/>
                  </a:cubicBezTo>
                  <a:lnTo>
                    <a:pt x="2441702" y="241427"/>
                  </a:lnTo>
                  <a:lnTo>
                    <a:pt x="2460752" y="241427"/>
                  </a:lnTo>
                  <a:lnTo>
                    <a:pt x="2460752" y="1131062"/>
                  </a:lnTo>
                  <a:lnTo>
                    <a:pt x="2441702" y="1131062"/>
                  </a:lnTo>
                  <a:lnTo>
                    <a:pt x="2460752" y="1131062"/>
                  </a:lnTo>
                  <a:cubicBezTo>
                    <a:pt x="2460752" y="1264666"/>
                    <a:pt x="2351151" y="1372489"/>
                    <a:pt x="2216531" y="1372489"/>
                  </a:cubicBezTo>
                  <a:lnTo>
                    <a:pt x="2216531" y="1353439"/>
                  </a:lnTo>
                  <a:lnTo>
                    <a:pt x="2216531" y="1372489"/>
                  </a:lnTo>
                  <a:lnTo>
                    <a:pt x="244221" y="1372489"/>
                  </a:lnTo>
                  <a:lnTo>
                    <a:pt x="244221" y="1353439"/>
                  </a:lnTo>
                  <a:lnTo>
                    <a:pt x="244221" y="1372489"/>
                  </a:lnTo>
                  <a:cubicBezTo>
                    <a:pt x="109601" y="1372489"/>
                    <a:pt x="0" y="1264666"/>
                    <a:pt x="0" y="1131062"/>
                  </a:cubicBezTo>
                  <a:lnTo>
                    <a:pt x="0" y="241427"/>
                  </a:lnTo>
                  <a:lnTo>
                    <a:pt x="19050" y="241427"/>
                  </a:lnTo>
                  <a:lnTo>
                    <a:pt x="0" y="241427"/>
                  </a:lnTo>
                  <a:moveTo>
                    <a:pt x="38100" y="241427"/>
                  </a:moveTo>
                  <a:lnTo>
                    <a:pt x="38100" y="1131062"/>
                  </a:lnTo>
                  <a:lnTo>
                    <a:pt x="19050" y="1131062"/>
                  </a:lnTo>
                  <a:lnTo>
                    <a:pt x="38100" y="1131062"/>
                  </a:lnTo>
                  <a:cubicBezTo>
                    <a:pt x="38100" y="1243203"/>
                    <a:pt x="130175" y="1334389"/>
                    <a:pt x="244221" y="1334389"/>
                  </a:cubicBezTo>
                  <a:lnTo>
                    <a:pt x="2216531" y="1334389"/>
                  </a:lnTo>
                  <a:cubicBezTo>
                    <a:pt x="2330577" y="1334389"/>
                    <a:pt x="2422652" y="1243076"/>
                    <a:pt x="2422652" y="1131062"/>
                  </a:cubicBezTo>
                  <a:lnTo>
                    <a:pt x="2422652" y="241427"/>
                  </a:lnTo>
                  <a:cubicBezTo>
                    <a:pt x="2422652" y="129286"/>
                    <a:pt x="2330577" y="38100"/>
                    <a:pt x="2216531" y="38100"/>
                  </a:cubicBezTo>
                  <a:lnTo>
                    <a:pt x="244221" y="38100"/>
                  </a:lnTo>
                  <a:lnTo>
                    <a:pt x="244221" y="19050"/>
                  </a:lnTo>
                  <a:lnTo>
                    <a:pt x="244221" y="38100"/>
                  </a:lnTo>
                  <a:cubicBezTo>
                    <a:pt x="130175" y="38100"/>
                    <a:pt x="38100" y="129413"/>
                    <a:pt x="38100" y="241427"/>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48" name="Google Shape;348;p42"/>
          <p:cNvGrpSpPr/>
          <p:nvPr/>
        </p:nvGrpSpPr>
        <p:grpSpPr>
          <a:xfrm>
            <a:off x="2681552" y="3911182"/>
            <a:ext cx="1169995" cy="652567"/>
            <a:chOff x="0" y="0"/>
            <a:chExt cx="2460752" cy="1372489"/>
          </a:xfrm>
        </p:grpSpPr>
        <p:sp>
          <p:nvSpPr>
            <p:cNvPr id="349" name="Google Shape;349;p42"/>
            <p:cNvSpPr/>
            <p:nvPr/>
          </p:nvSpPr>
          <p:spPr>
            <a:xfrm>
              <a:off x="19050" y="19050"/>
              <a:ext cx="2422652" cy="1334389"/>
            </a:xfrm>
            <a:custGeom>
              <a:rect b="b" l="l" r="r" t="t"/>
              <a:pathLst>
                <a:path extrusionOk="0" h="1334389" w="2422652">
                  <a:moveTo>
                    <a:pt x="0" y="222377"/>
                  </a:moveTo>
                  <a:cubicBezTo>
                    <a:pt x="0" y="99568"/>
                    <a:pt x="100838" y="0"/>
                    <a:pt x="225171" y="0"/>
                  </a:cubicBezTo>
                  <a:lnTo>
                    <a:pt x="2197481" y="0"/>
                  </a:lnTo>
                  <a:cubicBezTo>
                    <a:pt x="2321814" y="0"/>
                    <a:pt x="2422652" y="99568"/>
                    <a:pt x="2422652" y="222377"/>
                  </a:cubicBezTo>
                  <a:lnTo>
                    <a:pt x="2422652" y="1112012"/>
                  </a:lnTo>
                  <a:cubicBezTo>
                    <a:pt x="2422652" y="1234821"/>
                    <a:pt x="2321814" y="1334389"/>
                    <a:pt x="2197481" y="1334389"/>
                  </a:cubicBezTo>
                  <a:lnTo>
                    <a:pt x="225171" y="1334389"/>
                  </a:lnTo>
                  <a:cubicBezTo>
                    <a:pt x="100838" y="1334389"/>
                    <a:pt x="0" y="1234821"/>
                    <a:pt x="0" y="1112012"/>
                  </a:cubicBezTo>
                  <a:close/>
                </a:path>
              </a:pathLst>
            </a:custGeom>
            <a:solidFill>
              <a:srgbClr val="A5A5A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0" name="Google Shape;350;p42"/>
            <p:cNvSpPr/>
            <p:nvPr/>
          </p:nvSpPr>
          <p:spPr>
            <a:xfrm>
              <a:off x="0" y="0"/>
              <a:ext cx="2460752" cy="1372489"/>
            </a:xfrm>
            <a:custGeom>
              <a:rect b="b" l="l" r="r" t="t"/>
              <a:pathLst>
                <a:path extrusionOk="0" h="1372489" w="2460752">
                  <a:moveTo>
                    <a:pt x="0" y="241427"/>
                  </a:moveTo>
                  <a:cubicBezTo>
                    <a:pt x="0" y="107823"/>
                    <a:pt x="109601" y="0"/>
                    <a:pt x="244221" y="0"/>
                  </a:cubicBezTo>
                  <a:lnTo>
                    <a:pt x="2216531" y="0"/>
                  </a:lnTo>
                  <a:lnTo>
                    <a:pt x="2216531" y="19050"/>
                  </a:lnTo>
                  <a:lnTo>
                    <a:pt x="2216531" y="0"/>
                  </a:lnTo>
                  <a:cubicBezTo>
                    <a:pt x="2351151" y="0"/>
                    <a:pt x="2460752" y="107823"/>
                    <a:pt x="2460752" y="241427"/>
                  </a:cubicBezTo>
                  <a:lnTo>
                    <a:pt x="2441702" y="241427"/>
                  </a:lnTo>
                  <a:lnTo>
                    <a:pt x="2460752" y="241427"/>
                  </a:lnTo>
                  <a:lnTo>
                    <a:pt x="2460752" y="1131062"/>
                  </a:lnTo>
                  <a:lnTo>
                    <a:pt x="2441702" y="1131062"/>
                  </a:lnTo>
                  <a:lnTo>
                    <a:pt x="2460752" y="1131062"/>
                  </a:lnTo>
                  <a:cubicBezTo>
                    <a:pt x="2460752" y="1264666"/>
                    <a:pt x="2351151" y="1372489"/>
                    <a:pt x="2216531" y="1372489"/>
                  </a:cubicBezTo>
                  <a:lnTo>
                    <a:pt x="2216531" y="1353439"/>
                  </a:lnTo>
                  <a:lnTo>
                    <a:pt x="2216531" y="1372489"/>
                  </a:lnTo>
                  <a:lnTo>
                    <a:pt x="244221" y="1372489"/>
                  </a:lnTo>
                  <a:lnTo>
                    <a:pt x="244221" y="1353439"/>
                  </a:lnTo>
                  <a:lnTo>
                    <a:pt x="244221" y="1372489"/>
                  </a:lnTo>
                  <a:cubicBezTo>
                    <a:pt x="109601" y="1372489"/>
                    <a:pt x="0" y="1264666"/>
                    <a:pt x="0" y="1131062"/>
                  </a:cubicBezTo>
                  <a:lnTo>
                    <a:pt x="0" y="241427"/>
                  </a:lnTo>
                  <a:lnTo>
                    <a:pt x="19050" y="241427"/>
                  </a:lnTo>
                  <a:lnTo>
                    <a:pt x="0" y="241427"/>
                  </a:lnTo>
                  <a:moveTo>
                    <a:pt x="38100" y="241427"/>
                  </a:moveTo>
                  <a:lnTo>
                    <a:pt x="38100" y="1131062"/>
                  </a:lnTo>
                  <a:lnTo>
                    <a:pt x="19050" y="1131062"/>
                  </a:lnTo>
                  <a:lnTo>
                    <a:pt x="38100" y="1131062"/>
                  </a:lnTo>
                  <a:cubicBezTo>
                    <a:pt x="38100" y="1243203"/>
                    <a:pt x="130175" y="1334389"/>
                    <a:pt x="244221" y="1334389"/>
                  </a:cubicBezTo>
                  <a:lnTo>
                    <a:pt x="2216531" y="1334389"/>
                  </a:lnTo>
                  <a:cubicBezTo>
                    <a:pt x="2330577" y="1334389"/>
                    <a:pt x="2422652" y="1243076"/>
                    <a:pt x="2422652" y="1131062"/>
                  </a:cubicBezTo>
                  <a:lnTo>
                    <a:pt x="2422652" y="241427"/>
                  </a:lnTo>
                  <a:cubicBezTo>
                    <a:pt x="2422652" y="129286"/>
                    <a:pt x="2330577" y="38100"/>
                    <a:pt x="2216531" y="38100"/>
                  </a:cubicBezTo>
                  <a:lnTo>
                    <a:pt x="244221" y="38100"/>
                  </a:lnTo>
                  <a:lnTo>
                    <a:pt x="244221" y="19050"/>
                  </a:lnTo>
                  <a:lnTo>
                    <a:pt x="244221" y="38100"/>
                  </a:lnTo>
                  <a:cubicBezTo>
                    <a:pt x="130175" y="38100"/>
                    <a:pt x="38100" y="129413"/>
                    <a:pt x="38100" y="241427"/>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51" name="Google Shape;351;p42"/>
          <p:cNvGrpSpPr/>
          <p:nvPr/>
        </p:nvGrpSpPr>
        <p:grpSpPr>
          <a:xfrm>
            <a:off x="3891047" y="3911182"/>
            <a:ext cx="1169995" cy="652567"/>
            <a:chOff x="0" y="0"/>
            <a:chExt cx="2460752" cy="1372489"/>
          </a:xfrm>
        </p:grpSpPr>
        <p:sp>
          <p:nvSpPr>
            <p:cNvPr id="352" name="Google Shape;352;p42"/>
            <p:cNvSpPr/>
            <p:nvPr/>
          </p:nvSpPr>
          <p:spPr>
            <a:xfrm>
              <a:off x="19050" y="19050"/>
              <a:ext cx="2422652" cy="1334389"/>
            </a:xfrm>
            <a:custGeom>
              <a:rect b="b" l="l" r="r" t="t"/>
              <a:pathLst>
                <a:path extrusionOk="0" h="1334389" w="2422652">
                  <a:moveTo>
                    <a:pt x="0" y="222377"/>
                  </a:moveTo>
                  <a:cubicBezTo>
                    <a:pt x="0" y="99568"/>
                    <a:pt x="100838" y="0"/>
                    <a:pt x="225171" y="0"/>
                  </a:cubicBezTo>
                  <a:lnTo>
                    <a:pt x="2197481" y="0"/>
                  </a:lnTo>
                  <a:cubicBezTo>
                    <a:pt x="2321814" y="0"/>
                    <a:pt x="2422652" y="99568"/>
                    <a:pt x="2422652" y="222377"/>
                  </a:cubicBezTo>
                  <a:lnTo>
                    <a:pt x="2422652" y="1112012"/>
                  </a:lnTo>
                  <a:cubicBezTo>
                    <a:pt x="2422652" y="1234821"/>
                    <a:pt x="2321814" y="1334389"/>
                    <a:pt x="2197481" y="1334389"/>
                  </a:cubicBezTo>
                  <a:lnTo>
                    <a:pt x="225171" y="1334389"/>
                  </a:lnTo>
                  <a:cubicBezTo>
                    <a:pt x="100838" y="1334389"/>
                    <a:pt x="0" y="1234821"/>
                    <a:pt x="0" y="1112012"/>
                  </a:cubicBezTo>
                  <a:close/>
                </a:path>
              </a:pathLst>
            </a:custGeom>
            <a:solidFill>
              <a:srgbClr val="FFC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3" name="Google Shape;353;p42"/>
            <p:cNvSpPr/>
            <p:nvPr/>
          </p:nvSpPr>
          <p:spPr>
            <a:xfrm>
              <a:off x="0" y="0"/>
              <a:ext cx="2460752" cy="1372489"/>
            </a:xfrm>
            <a:custGeom>
              <a:rect b="b" l="l" r="r" t="t"/>
              <a:pathLst>
                <a:path extrusionOk="0" h="1372489" w="2460752">
                  <a:moveTo>
                    <a:pt x="0" y="241427"/>
                  </a:moveTo>
                  <a:cubicBezTo>
                    <a:pt x="0" y="107823"/>
                    <a:pt x="109601" y="0"/>
                    <a:pt x="244221" y="0"/>
                  </a:cubicBezTo>
                  <a:lnTo>
                    <a:pt x="2216531" y="0"/>
                  </a:lnTo>
                  <a:lnTo>
                    <a:pt x="2216531" y="19050"/>
                  </a:lnTo>
                  <a:lnTo>
                    <a:pt x="2216531" y="0"/>
                  </a:lnTo>
                  <a:cubicBezTo>
                    <a:pt x="2351151" y="0"/>
                    <a:pt x="2460752" y="107823"/>
                    <a:pt x="2460752" y="241427"/>
                  </a:cubicBezTo>
                  <a:lnTo>
                    <a:pt x="2441702" y="241427"/>
                  </a:lnTo>
                  <a:lnTo>
                    <a:pt x="2460752" y="241427"/>
                  </a:lnTo>
                  <a:lnTo>
                    <a:pt x="2460752" y="1131062"/>
                  </a:lnTo>
                  <a:lnTo>
                    <a:pt x="2441702" y="1131062"/>
                  </a:lnTo>
                  <a:lnTo>
                    <a:pt x="2460752" y="1131062"/>
                  </a:lnTo>
                  <a:cubicBezTo>
                    <a:pt x="2460752" y="1264666"/>
                    <a:pt x="2351151" y="1372489"/>
                    <a:pt x="2216531" y="1372489"/>
                  </a:cubicBezTo>
                  <a:lnTo>
                    <a:pt x="2216531" y="1353439"/>
                  </a:lnTo>
                  <a:lnTo>
                    <a:pt x="2216531" y="1372489"/>
                  </a:lnTo>
                  <a:lnTo>
                    <a:pt x="244221" y="1372489"/>
                  </a:lnTo>
                  <a:lnTo>
                    <a:pt x="244221" y="1353439"/>
                  </a:lnTo>
                  <a:lnTo>
                    <a:pt x="244221" y="1372489"/>
                  </a:lnTo>
                  <a:cubicBezTo>
                    <a:pt x="109601" y="1372489"/>
                    <a:pt x="0" y="1264666"/>
                    <a:pt x="0" y="1131062"/>
                  </a:cubicBezTo>
                  <a:lnTo>
                    <a:pt x="0" y="241427"/>
                  </a:lnTo>
                  <a:lnTo>
                    <a:pt x="19050" y="241427"/>
                  </a:lnTo>
                  <a:lnTo>
                    <a:pt x="0" y="241427"/>
                  </a:lnTo>
                  <a:moveTo>
                    <a:pt x="38100" y="241427"/>
                  </a:moveTo>
                  <a:lnTo>
                    <a:pt x="38100" y="1131062"/>
                  </a:lnTo>
                  <a:lnTo>
                    <a:pt x="19050" y="1131062"/>
                  </a:lnTo>
                  <a:lnTo>
                    <a:pt x="38100" y="1131062"/>
                  </a:lnTo>
                  <a:cubicBezTo>
                    <a:pt x="38100" y="1243203"/>
                    <a:pt x="130175" y="1334389"/>
                    <a:pt x="244221" y="1334389"/>
                  </a:cubicBezTo>
                  <a:lnTo>
                    <a:pt x="2216531" y="1334389"/>
                  </a:lnTo>
                  <a:cubicBezTo>
                    <a:pt x="2330577" y="1334389"/>
                    <a:pt x="2422652" y="1243076"/>
                    <a:pt x="2422652" y="1131062"/>
                  </a:cubicBezTo>
                  <a:lnTo>
                    <a:pt x="2422652" y="241427"/>
                  </a:lnTo>
                  <a:cubicBezTo>
                    <a:pt x="2422652" y="129286"/>
                    <a:pt x="2330577" y="38100"/>
                    <a:pt x="2216531" y="38100"/>
                  </a:cubicBezTo>
                  <a:lnTo>
                    <a:pt x="244221" y="38100"/>
                  </a:lnTo>
                  <a:lnTo>
                    <a:pt x="244221" y="19050"/>
                  </a:lnTo>
                  <a:lnTo>
                    <a:pt x="244221" y="38100"/>
                  </a:lnTo>
                  <a:cubicBezTo>
                    <a:pt x="130175" y="38100"/>
                    <a:pt x="38100" y="129413"/>
                    <a:pt x="38100" y="241427"/>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54" name="Google Shape;354;p42"/>
          <p:cNvGrpSpPr/>
          <p:nvPr/>
        </p:nvGrpSpPr>
        <p:grpSpPr>
          <a:xfrm>
            <a:off x="5100542" y="3911182"/>
            <a:ext cx="1169995" cy="652567"/>
            <a:chOff x="0" y="0"/>
            <a:chExt cx="2460752" cy="1372489"/>
          </a:xfrm>
        </p:grpSpPr>
        <p:sp>
          <p:nvSpPr>
            <p:cNvPr id="355" name="Google Shape;355;p42"/>
            <p:cNvSpPr/>
            <p:nvPr/>
          </p:nvSpPr>
          <p:spPr>
            <a:xfrm>
              <a:off x="19050" y="19050"/>
              <a:ext cx="2422652" cy="1334389"/>
            </a:xfrm>
            <a:custGeom>
              <a:rect b="b" l="l" r="r" t="t"/>
              <a:pathLst>
                <a:path extrusionOk="0" h="1334389" w="2422652">
                  <a:moveTo>
                    <a:pt x="0" y="222377"/>
                  </a:moveTo>
                  <a:cubicBezTo>
                    <a:pt x="0" y="99568"/>
                    <a:pt x="100838" y="0"/>
                    <a:pt x="225171" y="0"/>
                  </a:cubicBezTo>
                  <a:lnTo>
                    <a:pt x="2197481" y="0"/>
                  </a:lnTo>
                  <a:cubicBezTo>
                    <a:pt x="2321814" y="0"/>
                    <a:pt x="2422652" y="99568"/>
                    <a:pt x="2422652" y="222377"/>
                  </a:cubicBezTo>
                  <a:lnTo>
                    <a:pt x="2422652" y="1112012"/>
                  </a:lnTo>
                  <a:cubicBezTo>
                    <a:pt x="2422652" y="1234821"/>
                    <a:pt x="2321814" y="1334389"/>
                    <a:pt x="2197481" y="1334389"/>
                  </a:cubicBezTo>
                  <a:lnTo>
                    <a:pt x="225171" y="1334389"/>
                  </a:lnTo>
                  <a:cubicBezTo>
                    <a:pt x="100838" y="1334389"/>
                    <a:pt x="0" y="1234821"/>
                    <a:pt x="0" y="1112012"/>
                  </a:cubicBezTo>
                  <a:close/>
                </a:path>
              </a:pathLst>
            </a:custGeom>
            <a:solidFill>
              <a:srgbClr val="5B9BD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42"/>
            <p:cNvSpPr/>
            <p:nvPr/>
          </p:nvSpPr>
          <p:spPr>
            <a:xfrm>
              <a:off x="0" y="0"/>
              <a:ext cx="2460752" cy="1372489"/>
            </a:xfrm>
            <a:custGeom>
              <a:rect b="b" l="l" r="r" t="t"/>
              <a:pathLst>
                <a:path extrusionOk="0" h="1372489" w="2460752">
                  <a:moveTo>
                    <a:pt x="0" y="241427"/>
                  </a:moveTo>
                  <a:cubicBezTo>
                    <a:pt x="0" y="107823"/>
                    <a:pt x="109601" y="0"/>
                    <a:pt x="244221" y="0"/>
                  </a:cubicBezTo>
                  <a:lnTo>
                    <a:pt x="2216531" y="0"/>
                  </a:lnTo>
                  <a:lnTo>
                    <a:pt x="2216531" y="19050"/>
                  </a:lnTo>
                  <a:lnTo>
                    <a:pt x="2216531" y="0"/>
                  </a:lnTo>
                  <a:cubicBezTo>
                    <a:pt x="2351151" y="0"/>
                    <a:pt x="2460752" y="107823"/>
                    <a:pt x="2460752" y="241427"/>
                  </a:cubicBezTo>
                  <a:lnTo>
                    <a:pt x="2441702" y="241427"/>
                  </a:lnTo>
                  <a:lnTo>
                    <a:pt x="2460752" y="241427"/>
                  </a:lnTo>
                  <a:lnTo>
                    <a:pt x="2460752" y="1131062"/>
                  </a:lnTo>
                  <a:lnTo>
                    <a:pt x="2441702" y="1131062"/>
                  </a:lnTo>
                  <a:lnTo>
                    <a:pt x="2460752" y="1131062"/>
                  </a:lnTo>
                  <a:cubicBezTo>
                    <a:pt x="2460752" y="1264666"/>
                    <a:pt x="2351151" y="1372489"/>
                    <a:pt x="2216531" y="1372489"/>
                  </a:cubicBezTo>
                  <a:lnTo>
                    <a:pt x="2216531" y="1353439"/>
                  </a:lnTo>
                  <a:lnTo>
                    <a:pt x="2216531" y="1372489"/>
                  </a:lnTo>
                  <a:lnTo>
                    <a:pt x="244221" y="1372489"/>
                  </a:lnTo>
                  <a:lnTo>
                    <a:pt x="244221" y="1353439"/>
                  </a:lnTo>
                  <a:lnTo>
                    <a:pt x="244221" y="1372489"/>
                  </a:lnTo>
                  <a:cubicBezTo>
                    <a:pt x="109601" y="1372489"/>
                    <a:pt x="0" y="1264666"/>
                    <a:pt x="0" y="1131062"/>
                  </a:cubicBezTo>
                  <a:lnTo>
                    <a:pt x="0" y="241427"/>
                  </a:lnTo>
                  <a:lnTo>
                    <a:pt x="19050" y="241427"/>
                  </a:lnTo>
                  <a:lnTo>
                    <a:pt x="0" y="241427"/>
                  </a:lnTo>
                  <a:moveTo>
                    <a:pt x="38100" y="241427"/>
                  </a:moveTo>
                  <a:lnTo>
                    <a:pt x="38100" y="1131062"/>
                  </a:lnTo>
                  <a:lnTo>
                    <a:pt x="19050" y="1131062"/>
                  </a:lnTo>
                  <a:lnTo>
                    <a:pt x="38100" y="1131062"/>
                  </a:lnTo>
                  <a:cubicBezTo>
                    <a:pt x="38100" y="1243203"/>
                    <a:pt x="130175" y="1334389"/>
                    <a:pt x="244221" y="1334389"/>
                  </a:cubicBezTo>
                  <a:lnTo>
                    <a:pt x="2216531" y="1334389"/>
                  </a:lnTo>
                  <a:cubicBezTo>
                    <a:pt x="2330577" y="1334389"/>
                    <a:pt x="2422652" y="1243076"/>
                    <a:pt x="2422652" y="1131062"/>
                  </a:cubicBezTo>
                  <a:lnTo>
                    <a:pt x="2422652" y="241427"/>
                  </a:lnTo>
                  <a:cubicBezTo>
                    <a:pt x="2422652" y="129286"/>
                    <a:pt x="2330577" y="38100"/>
                    <a:pt x="2216531" y="38100"/>
                  </a:cubicBezTo>
                  <a:lnTo>
                    <a:pt x="244221" y="38100"/>
                  </a:lnTo>
                  <a:lnTo>
                    <a:pt x="244221" y="19050"/>
                  </a:lnTo>
                  <a:lnTo>
                    <a:pt x="244221" y="38100"/>
                  </a:lnTo>
                  <a:cubicBezTo>
                    <a:pt x="130175" y="38100"/>
                    <a:pt x="38100" y="129413"/>
                    <a:pt x="38100" y="241427"/>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57" name="Google Shape;357;p42"/>
          <p:cNvGrpSpPr/>
          <p:nvPr/>
        </p:nvGrpSpPr>
        <p:grpSpPr>
          <a:xfrm>
            <a:off x="6310036" y="3911182"/>
            <a:ext cx="1169995" cy="652567"/>
            <a:chOff x="0" y="0"/>
            <a:chExt cx="2460752" cy="1372489"/>
          </a:xfrm>
        </p:grpSpPr>
        <p:sp>
          <p:nvSpPr>
            <p:cNvPr id="358" name="Google Shape;358;p42"/>
            <p:cNvSpPr/>
            <p:nvPr/>
          </p:nvSpPr>
          <p:spPr>
            <a:xfrm>
              <a:off x="19050" y="19050"/>
              <a:ext cx="2422652" cy="1334389"/>
            </a:xfrm>
            <a:custGeom>
              <a:rect b="b" l="l" r="r" t="t"/>
              <a:pathLst>
                <a:path extrusionOk="0" h="1334389" w="2422652">
                  <a:moveTo>
                    <a:pt x="0" y="222377"/>
                  </a:moveTo>
                  <a:cubicBezTo>
                    <a:pt x="0" y="99568"/>
                    <a:pt x="100838" y="0"/>
                    <a:pt x="225171" y="0"/>
                  </a:cubicBezTo>
                  <a:lnTo>
                    <a:pt x="2197481" y="0"/>
                  </a:lnTo>
                  <a:cubicBezTo>
                    <a:pt x="2321814" y="0"/>
                    <a:pt x="2422652" y="99568"/>
                    <a:pt x="2422652" y="222377"/>
                  </a:cubicBezTo>
                  <a:lnTo>
                    <a:pt x="2422652" y="1112012"/>
                  </a:lnTo>
                  <a:cubicBezTo>
                    <a:pt x="2422652" y="1234821"/>
                    <a:pt x="2321814" y="1334389"/>
                    <a:pt x="2197481" y="1334389"/>
                  </a:cubicBezTo>
                  <a:lnTo>
                    <a:pt x="225171" y="1334389"/>
                  </a:lnTo>
                  <a:cubicBezTo>
                    <a:pt x="100838" y="1334389"/>
                    <a:pt x="0" y="1234821"/>
                    <a:pt x="0" y="1112012"/>
                  </a:cubicBezTo>
                  <a:close/>
                </a:path>
              </a:pathLst>
            </a:custGeom>
            <a:solidFill>
              <a:srgbClr val="70AD4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42"/>
            <p:cNvSpPr/>
            <p:nvPr/>
          </p:nvSpPr>
          <p:spPr>
            <a:xfrm>
              <a:off x="0" y="0"/>
              <a:ext cx="2460752" cy="1372489"/>
            </a:xfrm>
            <a:custGeom>
              <a:rect b="b" l="l" r="r" t="t"/>
              <a:pathLst>
                <a:path extrusionOk="0" h="1372489" w="2460752">
                  <a:moveTo>
                    <a:pt x="0" y="241427"/>
                  </a:moveTo>
                  <a:cubicBezTo>
                    <a:pt x="0" y="107823"/>
                    <a:pt x="109601" y="0"/>
                    <a:pt x="244221" y="0"/>
                  </a:cubicBezTo>
                  <a:lnTo>
                    <a:pt x="2216531" y="0"/>
                  </a:lnTo>
                  <a:lnTo>
                    <a:pt x="2216531" y="19050"/>
                  </a:lnTo>
                  <a:lnTo>
                    <a:pt x="2216531" y="0"/>
                  </a:lnTo>
                  <a:cubicBezTo>
                    <a:pt x="2351151" y="0"/>
                    <a:pt x="2460752" y="107823"/>
                    <a:pt x="2460752" y="241427"/>
                  </a:cubicBezTo>
                  <a:lnTo>
                    <a:pt x="2441702" y="241427"/>
                  </a:lnTo>
                  <a:lnTo>
                    <a:pt x="2460752" y="241427"/>
                  </a:lnTo>
                  <a:lnTo>
                    <a:pt x="2460752" y="1131062"/>
                  </a:lnTo>
                  <a:lnTo>
                    <a:pt x="2441702" y="1131062"/>
                  </a:lnTo>
                  <a:lnTo>
                    <a:pt x="2460752" y="1131062"/>
                  </a:lnTo>
                  <a:cubicBezTo>
                    <a:pt x="2460752" y="1264666"/>
                    <a:pt x="2351151" y="1372489"/>
                    <a:pt x="2216531" y="1372489"/>
                  </a:cubicBezTo>
                  <a:lnTo>
                    <a:pt x="2216531" y="1353439"/>
                  </a:lnTo>
                  <a:lnTo>
                    <a:pt x="2216531" y="1372489"/>
                  </a:lnTo>
                  <a:lnTo>
                    <a:pt x="244221" y="1372489"/>
                  </a:lnTo>
                  <a:lnTo>
                    <a:pt x="244221" y="1353439"/>
                  </a:lnTo>
                  <a:lnTo>
                    <a:pt x="244221" y="1372489"/>
                  </a:lnTo>
                  <a:cubicBezTo>
                    <a:pt x="109601" y="1372489"/>
                    <a:pt x="0" y="1264666"/>
                    <a:pt x="0" y="1131062"/>
                  </a:cubicBezTo>
                  <a:lnTo>
                    <a:pt x="0" y="241427"/>
                  </a:lnTo>
                  <a:lnTo>
                    <a:pt x="19050" y="241427"/>
                  </a:lnTo>
                  <a:lnTo>
                    <a:pt x="0" y="241427"/>
                  </a:lnTo>
                  <a:moveTo>
                    <a:pt x="38100" y="241427"/>
                  </a:moveTo>
                  <a:lnTo>
                    <a:pt x="38100" y="1131062"/>
                  </a:lnTo>
                  <a:lnTo>
                    <a:pt x="19050" y="1131062"/>
                  </a:lnTo>
                  <a:lnTo>
                    <a:pt x="38100" y="1131062"/>
                  </a:lnTo>
                  <a:cubicBezTo>
                    <a:pt x="38100" y="1243203"/>
                    <a:pt x="130175" y="1334389"/>
                    <a:pt x="244221" y="1334389"/>
                  </a:cubicBezTo>
                  <a:lnTo>
                    <a:pt x="2216531" y="1334389"/>
                  </a:lnTo>
                  <a:cubicBezTo>
                    <a:pt x="2330577" y="1334389"/>
                    <a:pt x="2422652" y="1243076"/>
                    <a:pt x="2422652" y="1131062"/>
                  </a:cubicBezTo>
                  <a:lnTo>
                    <a:pt x="2422652" y="241427"/>
                  </a:lnTo>
                  <a:cubicBezTo>
                    <a:pt x="2422652" y="129286"/>
                    <a:pt x="2330577" y="38100"/>
                    <a:pt x="2216531" y="38100"/>
                  </a:cubicBezTo>
                  <a:lnTo>
                    <a:pt x="244221" y="38100"/>
                  </a:lnTo>
                  <a:lnTo>
                    <a:pt x="244221" y="19050"/>
                  </a:lnTo>
                  <a:lnTo>
                    <a:pt x="244221" y="38100"/>
                  </a:lnTo>
                  <a:cubicBezTo>
                    <a:pt x="130175" y="38100"/>
                    <a:pt x="38100" y="129413"/>
                    <a:pt x="38100" y="241427"/>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60" name="Google Shape;360;p42"/>
          <p:cNvGrpSpPr/>
          <p:nvPr/>
        </p:nvGrpSpPr>
        <p:grpSpPr>
          <a:xfrm>
            <a:off x="258990" y="2108804"/>
            <a:ext cx="2893808" cy="1543051"/>
            <a:chOff x="0" y="0"/>
            <a:chExt cx="1524311" cy="812800"/>
          </a:xfrm>
        </p:grpSpPr>
        <p:sp>
          <p:nvSpPr>
            <p:cNvPr id="361" name="Google Shape;361;p42"/>
            <p:cNvSpPr/>
            <p:nvPr/>
          </p:nvSpPr>
          <p:spPr>
            <a:xfrm>
              <a:off x="0" y="0"/>
              <a:ext cx="1524311" cy="487713"/>
            </a:xfrm>
            <a:custGeom>
              <a:rect b="b" l="l" r="r" t="t"/>
              <a:pathLst>
                <a:path extrusionOk="0" h="487713" w="1524311">
                  <a:moveTo>
                    <a:pt x="0" y="0"/>
                  </a:moveTo>
                  <a:lnTo>
                    <a:pt x="1524311" y="0"/>
                  </a:lnTo>
                  <a:lnTo>
                    <a:pt x="1524311" y="487713"/>
                  </a:lnTo>
                  <a:lnTo>
                    <a:pt x="0" y="487713"/>
                  </a:lnTo>
                  <a:close/>
                </a:path>
              </a:pathLst>
            </a:custGeom>
            <a:solidFill>
              <a:srgbClr val="113C61"/>
            </a:solidFill>
            <a:ln>
              <a:noFill/>
            </a:ln>
          </p:spPr>
        </p:sp>
        <p:sp>
          <p:nvSpPr>
            <p:cNvPr id="362" name="Google Shape;362;p42"/>
            <p:cNvSpPr txBox="1"/>
            <p:nvPr/>
          </p:nvSpPr>
          <p:spPr>
            <a:xfrm>
              <a:off x="0" y="0"/>
              <a:ext cx="812800" cy="812800"/>
            </a:xfrm>
            <a:prstGeom prst="rect">
              <a:avLst/>
            </a:prstGeom>
            <a:noFill/>
            <a:ln>
              <a:noFill/>
            </a:ln>
          </p:spPr>
          <p:txBody>
            <a:bodyPr anchorCtr="0" anchor="ctr" bIns="25400" lIns="25400" spcFirstLastPara="1" rIns="25400" wrap="square" tIns="25400">
              <a:noAutofit/>
            </a:bodyPr>
            <a:lstStyle/>
            <a:p>
              <a:pPr indent="0" lvl="0" marL="0" marR="0" rtl="0" algn="ctr">
                <a:lnSpc>
                  <a:spcPct val="11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3" name="Google Shape;363;p42"/>
          <p:cNvSpPr txBox="1"/>
          <p:nvPr/>
        </p:nvSpPr>
        <p:spPr>
          <a:xfrm>
            <a:off x="360385" y="2223497"/>
            <a:ext cx="3383582" cy="734606"/>
          </a:xfrm>
          <a:prstGeom prst="rect">
            <a:avLst/>
          </a:prstGeom>
          <a:noFill/>
          <a:ln>
            <a:noFill/>
          </a:ln>
        </p:spPr>
        <p:txBody>
          <a:bodyPr anchorCtr="0" anchor="t" bIns="0" lIns="0" spcFirstLastPara="1" rIns="0" wrap="square" tIns="0">
            <a:spAutoFit/>
          </a:bodyPr>
          <a:lstStyle/>
          <a:p>
            <a:pPr indent="0" lvl="0" marL="0" marR="0" rtl="0" algn="l">
              <a:lnSpc>
                <a:spcPct val="108006"/>
              </a:lnSpc>
              <a:spcBef>
                <a:spcPts val="0"/>
              </a:spcBef>
              <a:spcAft>
                <a:spcPts val="0"/>
              </a:spcAft>
              <a:buNone/>
            </a:pPr>
            <a:r>
              <a:rPr b="0" i="0" lang="en" sz="5100" u="none" cap="none" strike="noStrike">
                <a:solidFill>
                  <a:srgbClr val="FFFFFF"/>
                </a:solidFill>
                <a:latin typeface="Arimo"/>
                <a:ea typeface="Arimo"/>
                <a:cs typeface="Arimo"/>
                <a:sym typeface="Arimo"/>
              </a:rPr>
              <a:t>Mortgage</a:t>
            </a:r>
            <a:endParaRPr sz="700"/>
          </a:p>
        </p:txBody>
      </p:sp>
      <p:sp>
        <p:nvSpPr>
          <p:cNvPr id="364" name="Google Shape;364;p42"/>
          <p:cNvSpPr txBox="1"/>
          <p:nvPr/>
        </p:nvSpPr>
        <p:spPr>
          <a:xfrm>
            <a:off x="1517522" y="3956646"/>
            <a:ext cx="1079086" cy="561635"/>
          </a:xfrm>
          <a:prstGeom prst="rect">
            <a:avLst/>
          </a:prstGeom>
          <a:noFill/>
          <a:ln>
            <a:noFill/>
          </a:ln>
        </p:spPr>
        <p:txBody>
          <a:bodyPr anchorCtr="0" anchor="t" bIns="0" lIns="0" spcFirstLastPara="1" rIns="0" wrap="square" tIns="0">
            <a:spAutoFit/>
          </a:bodyPr>
          <a:lstStyle/>
          <a:p>
            <a:pPr indent="0" lvl="0" marL="0" marR="0" rtl="0" algn="ctr">
              <a:lnSpc>
                <a:spcPct val="119982"/>
              </a:lnSpc>
              <a:spcBef>
                <a:spcPts val="0"/>
              </a:spcBef>
              <a:spcAft>
                <a:spcPts val="0"/>
              </a:spcAft>
              <a:buNone/>
            </a:pPr>
            <a:r>
              <a:rPr b="0" i="0" lang="en" sz="600" u="none" cap="none" strike="noStrike">
                <a:solidFill>
                  <a:srgbClr val="FFFFFF"/>
                </a:solidFill>
                <a:latin typeface="Montserrat"/>
                <a:ea typeface="Montserrat"/>
                <a:cs typeface="Montserrat"/>
                <a:sym typeface="Montserrat"/>
              </a:rPr>
              <a:t>Mortgage</a:t>
            </a:r>
            <a:endParaRPr sz="700"/>
          </a:p>
        </p:txBody>
      </p:sp>
      <p:sp>
        <p:nvSpPr>
          <p:cNvPr id="365" name="Google Shape;365;p42"/>
          <p:cNvSpPr txBox="1"/>
          <p:nvPr/>
        </p:nvSpPr>
        <p:spPr>
          <a:xfrm>
            <a:off x="2727016" y="3956646"/>
            <a:ext cx="1079086" cy="561635"/>
          </a:xfrm>
          <a:prstGeom prst="rect">
            <a:avLst/>
          </a:prstGeom>
          <a:noFill/>
          <a:ln>
            <a:noFill/>
          </a:ln>
        </p:spPr>
        <p:txBody>
          <a:bodyPr anchorCtr="0" anchor="t" bIns="0" lIns="0" spcFirstLastPara="1" rIns="0" wrap="square" tIns="0">
            <a:spAutoFit/>
          </a:bodyPr>
          <a:lstStyle/>
          <a:p>
            <a:pPr indent="0" lvl="0" marL="0" marR="0" rtl="0" algn="ctr">
              <a:lnSpc>
                <a:spcPct val="119982"/>
              </a:lnSpc>
              <a:spcBef>
                <a:spcPts val="0"/>
              </a:spcBef>
              <a:spcAft>
                <a:spcPts val="0"/>
              </a:spcAft>
              <a:buNone/>
            </a:pPr>
            <a:r>
              <a:rPr b="0" i="0" lang="en" sz="600" u="none" cap="none" strike="noStrike">
                <a:solidFill>
                  <a:srgbClr val="FFFFFF"/>
                </a:solidFill>
                <a:latin typeface="Montserrat"/>
                <a:ea typeface="Montserrat"/>
                <a:cs typeface="Montserrat"/>
                <a:sym typeface="Montserrat"/>
              </a:rPr>
              <a:t>Career Hub</a:t>
            </a:r>
            <a:endParaRPr sz="700"/>
          </a:p>
        </p:txBody>
      </p:sp>
      <p:sp>
        <p:nvSpPr>
          <p:cNvPr id="366" name="Google Shape;366;p42"/>
          <p:cNvSpPr txBox="1"/>
          <p:nvPr/>
        </p:nvSpPr>
        <p:spPr>
          <a:xfrm>
            <a:off x="3936511" y="3956646"/>
            <a:ext cx="1079086" cy="561635"/>
          </a:xfrm>
          <a:prstGeom prst="rect">
            <a:avLst/>
          </a:prstGeom>
          <a:noFill/>
          <a:ln>
            <a:noFill/>
          </a:ln>
        </p:spPr>
        <p:txBody>
          <a:bodyPr anchorCtr="0" anchor="t" bIns="0" lIns="0" spcFirstLastPara="1" rIns="0" wrap="square" tIns="0">
            <a:spAutoFit/>
          </a:bodyPr>
          <a:lstStyle/>
          <a:p>
            <a:pPr indent="0" lvl="0" marL="0" marR="0" rtl="0" algn="ctr">
              <a:lnSpc>
                <a:spcPct val="119982"/>
              </a:lnSpc>
              <a:spcBef>
                <a:spcPts val="0"/>
              </a:spcBef>
              <a:spcAft>
                <a:spcPts val="0"/>
              </a:spcAft>
              <a:buNone/>
            </a:pPr>
            <a:r>
              <a:rPr b="0" i="0" lang="en" sz="600" u="none" cap="none" strike="noStrike">
                <a:solidFill>
                  <a:srgbClr val="FFFFFF"/>
                </a:solidFill>
                <a:latin typeface="Montserrat"/>
                <a:ea typeface="Montserrat"/>
                <a:cs typeface="Montserrat"/>
                <a:sym typeface="Montserrat"/>
              </a:rPr>
              <a:t>Learn Mortgage: Allied's Top Partner in Mortgage Education</a:t>
            </a:r>
            <a:endParaRPr sz="700"/>
          </a:p>
        </p:txBody>
      </p:sp>
      <p:sp>
        <p:nvSpPr>
          <p:cNvPr id="367" name="Google Shape;367;p42"/>
          <p:cNvSpPr txBox="1"/>
          <p:nvPr/>
        </p:nvSpPr>
        <p:spPr>
          <a:xfrm>
            <a:off x="5146005" y="3956646"/>
            <a:ext cx="1079086" cy="561635"/>
          </a:xfrm>
          <a:prstGeom prst="rect">
            <a:avLst/>
          </a:prstGeom>
          <a:noFill/>
          <a:ln>
            <a:noFill/>
          </a:ln>
        </p:spPr>
        <p:txBody>
          <a:bodyPr anchorCtr="0" anchor="t" bIns="0" lIns="0" spcFirstLastPara="1" rIns="0" wrap="square" tIns="0">
            <a:spAutoFit/>
          </a:bodyPr>
          <a:lstStyle/>
          <a:p>
            <a:pPr indent="0" lvl="0" marL="0" marR="0" rtl="0" algn="ctr">
              <a:lnSpc>
                <a:spcPct val="119982"/>
              </a:lnSpc>
              <a:spcBef>
                <a:spcPts val="0"/>
              </a:spcBef>
              <a:spcAft>
                <a:spcPts val="0"/>
              </a:spcAft>
              <a:buNone/>
            </a:pPr>
            <a:r>
              <a:rPr b="0" i="0" lang="en" sz="600" u="none" cap="none" strike="noStrike">
                <a:solidFill>
                  <a:srgbClr val="FFFFFF"/>
                </a:solidFill>
                <a:latin typeface="Montserrat"/>
                <a:ea typeface="Montserrat"/>
                <a:cs typeface="Montserrat"/>
                <a:sym typeface="Montserrat"/>
              </a:rPr>
              <a:t>Allied Schools and Learn Mortgage joined forces to bring you the very best in mortgage education. </a:t>
            </a:r>
            <a:endParaRPr sz="700"/>
          </a:p>
        </p:txBody>
      </p:sp>
      <p:sp>
        <p:nvSpPr>
          <p:cNvPr id="368" name="Google Shape;368;p42"/>
          <p:cNvSpPr txBox="1"/>
          <p:nvPr/>
        </p:nvSpPr>
        <p:spPr>
          <a:xfrm>
            <a:off x="6355499" y="3956646"/>
            <a:ext cx="1079086" cy="561635"/>
          </a:xfrm>
          <a:prstGeom prst="rect">
            <a:avLst/>
          </a:prstGeom>
          <a:noFill/>
          <a:ln>
            <a:noFill/>
          </a:ln>
        </p:spPr>
        <p:txBody>
          <a:bodyPr anchorCtr="0" anchor="t" bIns="0" lIns="0" spcFirstLastPara="1" rIns="0" wrap="square" tIns="0">
            <a:spAutoFit/>
          </a:bodyPr>
          <a:lstStyle/>
          <a:p>
            <a:pPr indent="0" lvl="0" marL="0" marR="0" rtl="0" algn="ctr">
              <a:lnSpc>
                <a:spcPct val="119982"/>
              </a:lnSpc>
              <a:spcBef>
                <a:spcPts val="0"/>
              </a:spcBef>
              <a:spcAft>
                <a:spcPts val="0"/>
              </a:spcAft>
              <a:buNone/>
            </a:pPr>
            <a:r>
              <a:rPr b="0" i="0" lang="en" sz="600" u="none" cap="none" strike="noStrike">
                <a:solidFill>
                  <a:srgbClr val="FFFFFF"/>
                </a:solidFill>
                <a:latin typeface="Montserrat"/>
                <a:ea typeface="Montserrat"/>
                <a:cs typeface="Montserrat"/>
                <a:sym typeface="Montserrat"/>
              </a:rPr>
              <a:t>Whether you're just getting started in your mortgage career, need exam prep or are looking for continuing education, Learn Mortgage has options.</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txBox="1"/>
          <p:nvPr/>
        </p:nvSpPr>
        <p:spPr>
          <a:xfrm>
            <a:off x="474228" y="2875380"/>
            <a:ext cx="3042221" cy="1367185"/>
          </a:xfrm>
          <a:prstGeom prst="rect">
            <a:avLst/>
          </a:prstGeom>
          <a:noFill/>
          <a:ln>
            <a:noFill/>
          </a:ln>
        </p:spPr>
        <p:txBody>
          <a:bodyPr anchorCtr="0" anchor="t" bIns="0" lIns="0" spcFirstLastPara="1" rIns="0" wrap="square" tIns="0">
            <a:spAutoFit/>
          </a:bodyPr>
          <a:lstStyle/>
          <a:p>
            <a:pPr indent="0" lvl="0" marL="0" marR="0" rtl="0" algn="l">
              <a:lnSpc>
                <a:spcPct val="14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08020"/>
              </a:lnSpc>
              <a:spcBef>
                <a:spcPts val="0"/>
              </a:spcBef>
              <a:spcAft>
                <a:spcPts val="0"/>
              </a:spcAft>
              <a:buNone/>
            </a:pPr>
            <a:r>
              <a:rPr b="0" i="0" lang="en" sz="1200" u="none" cap="none" strike="noStrike">
                <a:solidFill>
                  <a:srgbClr val="000000"/>
                </a:solidFill>
                <a:latin typeface="Arimo"/>
                <a:ea typeface="Arimo"/>
                <a:cs typeface="Arimo"/>
                <a:sym typeface="Arimo"/>
              </a:rPr>
              <a:t> MLC HEADQUARTER</a:t>
            </a:r>
            <a:endParaRPr sz="700"/>
          </a:p>
          <a:p>
            <a:pPr indent="0" lvl="0" marL="0" marR="0" rtl="0" algn="l">
              <a:lnSpc>
                <a:spcPct val="108020"/>
              </a:lnSpc>
              <a:spcBef>
                <a:spcPts val="0"/>
              </a:spcBef>
              <a:spcAft>
                <a:spcPts val="0"/>
              </a:spcAft>
              <a:buNone/>
            </a:pPr>
            <a:r>
              <a:rPr b="0" i="0" lang="en" sz="1200" u="none" cap="none" strike="noStrike">
                <a:solidFill>
                  <a:srgbClr val="000000"/>
                </a:solidFill>
                <a:latin typeface="Arimo"/>
                <a:ea typeface="Arimo"/>
                <a:cs typeface="Arimo"/>
                <a:sym typeface="Arimo"/>
              </a:rPr>
              <a:t> </a:t>
            </a:r>
            <a:endParaRPr sz="700"/>
          </a:p>
          <a:p>
            <a:pPr indent="0" lvl="0" marL="0" marR="0" rtl="0" algn="l">
              <a:lnSpc>
                <a:spcPct val="108020"/>
              </a:lnSpc>
              <a:spcBef>
                <a:spcPts val="0"/>
              </a:spcBef>
              <a:spcAft>
                <a:spcPts val="0"/>
              </a:spcAft>
              <a:buNone/>
            </a:pPr>
            <a:r>
              <a:rPr b="0" i="0" lang="en" sz="1200" u="none" cap="none" strike="noStrike">
                <a:solidFill>
                  <a:srgbClr val="000000"/>
                </a:solidFill>
                <a:latin typeface="Arimo"/>
                <a:ea typeface="Arimo"/>
                <a:cs typeface="Arimo"/>
                <a:sym typeface="Arimo"/>
              </a:rPr>
              <a:t>16400 Southcenter  Parkway  Suite 206 </a:t>
            </a:r>
            <a:endParaRPr sz="700"/>
          </a:p>
          <a:p>
            <a:pPr indent="0" lvl="0" marL="0" marR="0" rtl="0" algn="l">
              <a:lnSpc>
                <a:spcPct val="108020"/>
              </a:lnSpc>
              <a:spcBef>
                <a:spcPts val="0"/>
              </a:spcBef>
              <a:spcAft>
                <a:spcPts val="0"/>
              </a:spcAft>
              <a:buNone/>
            </a:pPr>
            <a:r>
              <a:rPr b="0" i="0" lang="en" sz="1200" u="none" cap="none" strike="noStrike">
                <a:solidFill>
                  <a:srgbClr val="000000"/>
                </a:solidFill>
                <a:latin typeface="Arimo"/>
                <a:ea typeface="Arimo"/>
                <a:cs typeface="Arimo"/>
                <a:sym typeface="Arimo"/>
              </a:rPr>
              <a:t>SEATTLE,  WASHINGTON 98188 USA.</a:t>
            </a:r>
            <a:endParaRPr sz="700"/>
          </a:p>
          <a:p>
            <a:pPr indent="0" lvl="0" marL="0" marR="0" rtl="0" algn="l">
              <a:lnSpc>
                <a:spcPct val="108020"/>
              </a:lnSpc>
              <a:spcBef>
                <a:spcPts val="0"/>
              </a:spcBef>
              <a:spcAft>
                <a:spcPts val="0"/>
              </a:spcAft>
              <a:buNone/>
            </a:pPr>
            <a:r>
              <a:t/>
            </a:r>
            <a:endParaRPr b="0" i="0" sz="1200" u="none" cap="none" strike="noStrike">
              <a:solidFill>
                <a:srgbClr val="000000"/>
              </a:solidFill>
              <a:latin typeface="Arimo"/>
              <a:ea typeface="Arimo"/>
              <a:cs typeface="Arimo"/>
              <a:sym typeface="Arimo"/>
            </a:endParaRPr>
          </a:p>
          <a:p>
            <a:pPr indent="0" lvl="0" marL="0" marR="0" rtl="0" algn="l">
              <a:lnSpc>
                <a:spcPct val="108020"/>
              </a:lnSpc>
              <a:spcBef>
                <a:spcPts val="0"/>
              </a:spcBef>
              <a:spcAft>
                <a:spcPts val="0"/>
              </a:spcAft>
              <a:buNone/>
            </a:pPr>
            <a:r>
              <a:rPr b="0" i="0" lang="en" sz="1200" u="none" cap="none" strike="noStrike">
                <a:solidFill>
                  <a:srgbClr val="000000"/>
                </a:solidFill>
                <a:latin typeface="Arimo"/>
                <a:ea typeface="Arimo"/>
                <a:cs typeface="Arimo"/>
                <a:sym typeface="Arimo"/>
              </a:rPr>
              <a:t>MLCompanies.co I 206.322.DEAL I DEAL@MLCompanies.co</a:t>
            </a:r>
            <a:endParaRPr sz="700"/>
          </a:p>
        </p:txBody>
      </p:sp>
      <p:pic>
        <p:nvPicPr>
          <p:cNvPr id="374" name="Google Shape;374;p43"/>
          <p:cNvPicPr preferRelativeResize="0"/>
          <p:nvPr/>
        </p:nvPicPr>
        <p:blipFill rotWithShape="1">
          <a:blip r:embed="rId3">
            <a:alphaModFix/>
          </a:blip>
          <a:srcRect b="9495" l="0" r="115" t="18356"/>
          <a:stretch/>
        </p:blipFill>
        <p:spPr>
          <a:xfrm>
            <a:off x="3901246" y="402708"/>
            <a:ext cx="4728404" cy="2925252"/>
          </a:xfrm>
          <a:prstGeom prst="rect">
            <a:avLst/>
          </a:prstGeom>
          <a:noFill/>
          <a:ln>
            <a:noFill/>
          </a:ln>
        </p:spPr>
      </p:pic>
      <p:grpSp>
        <p:nvGrpSpPr>
          <p:cNvPr id="375" name="Google Shape;375;p43"/>
          <p:cNvGrpSpPr/>
          <p:nvPr/>
        </p:nvGrpSpPr>
        <p:grpSpPr>
          <a:xfrm>
            <a:off x="3516449" y="3691325"/>
            <a:ext cx="1704213" cy="1028271"/>
            <a:chOff x="0" y="0"/>
            <a:chExt cx="4544568" cy="2742057"/>
          </a:xfrm>
        </p:grpSpPr>
        <p:sp>
          <p:nvSpPr>
            <p:cNvPr id="376" name="Google Shape;376;p43"/>
            <p:cNvSpPr/>
            <p:nvPr/>
          </p:nvSpPr>
          <p:spPr>
            <a:xfrm>
              <a:off x="19050" y="19050"/>
              <a:ext cx="4506468" cy="2703957"/>
            </a:xfrm>
            <a:custGeom>
              <a:rect b="b" l="l" r="r" t="t"/>
              <a:pathLst>
                <a:path extrusionOk="0" h="2703957" w="4506468">
                  <a:moveTo>
                    <a:pt x="0" y="0"/>
                  </a:moveTo>
                  <a:lnTo>
                    <a:pt x="4506468" y="0"/>
                  </a:lnTo>
                  <a:lnTo>
                    <a:pt x="4506468" y="2703957"/>
                  </a:lnTo>
                  <a:lnTo>
                    <a:pt x="0" y="2703957"/>
                  </a:lnTo>
                  <a:close/>
                </a:path>
              </a:pathLst>
            </a:custGeom>
            <a:solidFill>
              <a:srgbClr val="44546A"/>
            </a:solidFill>
            <a:ln>
              <a:noFill/>
            </a:ln>
          </p:spPr>
        </p:sp>
        <p:sp>
          <p:nvSpPr>
            <p:cNvPr id="377" name="Google Shape;377;p43"/>
            <p:cNvSpPr/>
            <p:nvPr/>
          </p:nvSpPr>
          <p:spPr>
            <a:xfrm>
              <a:off x="0" y="0"/>
              <a:ext cx="4544568" cy="2742057"/>
            </a:xfrm>
            <a:custGeom>
              <a:rect b="b" l="l" r="r" t="t"/>
              <a:pathLst>
                <a:path extrusionOk="0" h="2742057" w="4544568">
                  <a:moveTo>
                    <a:pt x="19050" y="0"/>
                  </a:moveTo>
                  <a:lnTo>
                    <a:pt x="4525518" y="0"/>
                  </a:lnTo>
                  <a:cubicBezTo>
                    <a:pt x="4536059" y="0"/>
                    <a:pt x="4544568" y="8509"/>
                    <a:pt x="4544568" y="19050"/>
                  </a:cubicBezTo>
                  <a:lnTo>
                    <a:pt x="4544568" y="2723007"/>
                  </a:lnTo>
                  <a:cubicBezTo>
                    <a:pt x="4544568" y="2733548"/>
                    <a:pt x="4536059" y="2742057"/>
                    <a:pt x="4525518" y="2742057"/>
                  </a:cubicBezTo>
                  <a:lnTo>
                    <a:pt x="19050" y="2742057"/>
                  </a:lnTo>
                  <a:cubicBezTo>
                    <a:pt x="8509" y="2742057"/>
                    <a:pt x="0" y="2733548"/>
                    <a:pt x="0" y="2723007"/>
                  </a:cubicBezTo>
                  <a:lnTo>
                    <a:pt x="0" y="19050"/>
                  </a:lnTo>
                  <a:cubicBezTo>
                    <a:pt x="0" y="8509"/>
                    <a:pt x="8509" y="0"/>
                    <a:pt x="19050" y="0"/>
                  </a:cubicBezTo>
                  <a:moveTo>
                    <a:pt x="19050" y="38100"/>
                  </a:moveTo>
                  <a:lnTo>
                    <a:pt x="19050" y="19050"/>
                  </a:lnTo>
                  <a:lnTo>
                    <a:pt x="38100" y="19050"/>
                  </a:lnTo>
                  <a:lnTo>
                    <a:pt x="38100" y="2723007"/>
                  </a:lnTo>
                  <a:lnTo>
                    <a:pt x="19050" y="2723007"/>
                  </a:lnTo>
                  <a:lnTo>
                    <a:pt x="19050" y="2703957"/>
                  </a:lnTo>
                  <a:lnTo>
                    <a:pt x="4525518" y="2703957"/>
                  </a:lnTo>
                  <a:lnTo>
                    <a:pt x="4525518" y="2723007"/>
                  </a:lnTo>
                  <a:lnTo>
                    <a:pt x="4506468" y="2723007"/>
                  </a:lnTo>
                  <a:lnTo>
                    <a:pt x="4506468" y="19050"/>
                  </a:lnTo>
                  <a:lnTo>
                    <a:pt x="4525518" y="19050"/>
                  </a:lnTo>
                  <a:lnTo>
                    <a:pt x="4525518" y="38100"/>
                  </a:lnTo>
                  <a:lnTo>
                    <a:pt x="19050" y="38100"/>
                  </a:lnTo>
                  <a:close/>
                </a:path>
              </a:pathLst>
            </a:custGeom>
            <a:solidFill>
              <a:srgbClr val="E7E6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78" name="Google Shape;378;p43"/>
          <p:cNvSpPr txBox="1"/>
          <p:nvPr/>
        </p:nvSpPr>
        <p:spPr>
          <a:xfrm>
            <a:off x="3516449" y="3938811"/>
            <a:ext cx="1643267" cy="485013"/>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200" u="none" cap="none" strike="noStrike">
                <a:solidFill>
                  <a:srgbClr val="FFFFFF"/>
                </a:solidFill>
                <a:latin typeface="Montserrat"/>
                <a:ea typeface="Montserrat"/>
                <a:cs typeface="Montserrat"/>
                <a:sym typeface="Montserrat"/>
              </a:rPr>
              <a:t>Program is consisting of  Power-Packed.</a:t>
            </a:r>
            <a:endParaRPr sz="700"/>
          </a:p>
        </p:txBody>
      </p:sp>
      <p:grpSp>
        <p:nvGrpSpPr>
          <p:cNvPr id="379" name="Google Shape;379;p43"/>
          <p:cNvGrpSpPr/>
          <p:nvPr/>
        </p:nvGrpSpPr>
        <p:grpSpPr>
          <a:xfrm>
            <a:off x="5375382" y="3691325"/>
            <a:ext cx="1704213" cy="1028271"/>
            <a:chOff x="0" y="0"/>
            <a:chExt cx="4544568" cy="2742057"/>
          </a:xfrm>
        </p:grpSpPr>
        <p:sp>
          <p:nvSpPr>
            <p:cNvPr id="380" name="Google Shape;380;p43"/>
            <p:cNvSpPr/>
            <p:nvPr/>
          </p:nvSpPr>
          <p:spPr>
            <a:xfrm>
              <a:off x="19050" y="19050"/>
              <a:ext cx="4506468" cy="2703957"/>
            </a:xfrm>
            <a:custGeom>
              <a:rect b="b" l="l" r="r" t="t"/>
              <a:pathLst>
                <a:path extrusionOk="0" h="2703957" w="4506468">
                  <a:moveTo>
                    <a:pt x="0" y="0"/>
                  </a:moveTo>
                  <a:lnTo>
                    <a:pt x="4506468" y="0"/>
                  </a:lnTo>
                  <a:lnTo>
                    <a:pt x="4506468" y="2703957"/>
                  </a:lnTo>
                  <a:lnTo>
                    <a:pt x="0" y="2703957"/>
                  </a:lnTo>
                  <a:close/>
                </a:path>
              </a:pathLst>
            </a:custGeom>
            <a:solidFill>
              <a:srgbClr val="44546A"/>
            </a:solidFill>
            <a:ln>
              <a:noFill/>
            </a:ln>
          </p:spPr>
        </p:sp>
        <p:sp>
          <p:nvSpPr>
            <p:cNvPr id="381" name="Google Shape;381;p43"/>
            <p:cNvSpPr/>
            <p:nvPr/>
          </p:nvSpPr>
          <p:spPr>
            <a:xfrm>
              <a:off x="0" y="0"/>
              <a:ext cx="4544568" cy="2742057"/>
            </a:xfrm>
            <a:custGeom>
              <a:rect b="b" l="l" r="r" t="t"/>
              <a:pathLst>
                <a:path extrusionOk="0" h="2742057" w="4544568">
                  <a:moveTo>
                    <a:pt x="19050" y="0"/>
                  </a:moveTo>
                  <a:lnTo>
                    <a:pt x="4525518" y="0"/>
                  </a:lnTo>
                  <a:cubicBezTo>
                    <a:pt x="4536059" y="0"/>
                    <a:pt x="4544568" y="8509"/>
                    <a:pt x="4544568" y="19050"/>
                  </a:cubicBezTo>
                  <a:lnTo>
                    <a:pt x="4544568" y="2723007"/>
                  </a:lnTo>
                  <a:cubicBezTo>
                    <a:pt x="4544568" y="2733548"/>
                    <a:pt x="4536059" y="2742057"/>
                    <a:pt x="4525518" y="2742057"/>
                  </a:cubicBezTo>
                  <a:lnTo>
                    <a:pt x="19050" y="2742057"/>
                  </a:lnTo>
                  <a:cubicBezTo>
                    <a:pt x="8509" y="2742057"/>
                    <a:pt x="0" y="2733548"/>
                    <a:pt x="0" y="2723007"/>
                  </a:cubicBezTo>
                  <a:lnTo>
                    <a:pt x="0" y="19050"/>
                  </a:lnTo>
                  <a:cubicBezTo>
                    <a:pt x="0" y="8509"/>
                    <a:pt x="8509" y="0"/>
                    <a:pt x="19050" y="0"/>
                  </a:cubicBezTo>
                  <a:moveTo>
                    <a:pt x="19050" y="38100"/>
                  </a:moveTo>
                  <a:lnTo>
                    <a:pt x="19050" y="19050"/>
                  </a:lnTo>
                  <a:lnTo>
                    <a:pt x="38100" y="19050"/>
                  </a:lnTo>
                  <a:lnTo>
                    <a:pt x="38100" y="2723007"/>
                  </a:lnTo>
                  <a:lnTo>
                    <a:pt x="19050" y="2723007"/>
                  </a:lnTo>
                  <a:lnTo>
                    <a:pt x="19050" y="2703957"/>
                  </a:lnTo>
                  <a:lnTo>
                    <a:pt x="4525518" y="2703957"/>
                  </a:lnTo>
                  <a:lnTo>
                    <a:pt x="4525518" y="2723007"/>
                  </a:lnTo>
                  <a:lnTo>
                    <a:pt x="4506468" y="2723007"/>
                  </a:lnTo>
                  <a:lnTo>
                    <a:pt x="4506468" y="19050"/>
                  </a:lnTo>
                  <a:lnTo>
                    <a:pt x="4525518" y="19050"/>
                  </a:lnTo>
                  <a:lnTo>
                    <a:pt x="4525518" y="38100"/>
                  </a:lnTo>
                  <a:lnTo>
                    <a:pt x="19050" y="38100"/>
                  </a:lnTo>
                  <a:close/>
                </a:path>
              </a:pathLst>
            </a:custGeom>
            <a:solidFill>
              <a:srgbClr val="E7E6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82" name="Google Shape;382;p43"/>
          <p:cNvSpPr txBox="1"/>
          <p:nvPr/>
        </p:nvSpPr>
        <p:spPr>
          <a:xfrm>
            <a:off x="5426669" y="3726568"/>
            <a:ext cx="1677557" cy="1076896"/>
          </a:xfrm>
          <a:prstGeom prst="rect">
            <a:avLst/>
          </a:prstGeom>
          <a:noFill/>
          <a:ln>
            <a:noFill/>
          </a:ln>
        </p:spPr>
        <p:txBody>
          <a:bodyPr anchorCtr="0" anchor="t" bIns="0" lIns="0" spcFirstLastPara="1" rIns="0" wrap="square" tIns="0">
            <a:spAutoFit/>
          </a:bodyPr>
          <a:lstStyle/>
          <a:p>
            <a:pPr indent="0" lvl="0" marL="0" marR="0" rtl="0" algn="l">
              <a:lnSpc>
                <a:spcPct val="108004"/>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Training &amp; Coaching for </a:t>
            </a:r>
            <a:endParaRPr sz="700"/>
          </a:p>
          <a:p>
            <a:pPr indent="0" lvl="0" marL="0" marR="0" rtl="0" algn="l">
              <a:lnSpc>
                <a:spcPct val="108004"/>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Real Estate, Financial Professional</a:t>
            </a:r>
            <a:endParaRPr sz="700"/>
          </a:p>
          <a:p>
            <a:pPr indent="0" lvl="0" marL="0" marR="0" rtl="0" algn="l">
              <a:lnSpc>
                <a:spcPct val="108004"/>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Executive Management Training </a:t>
            </a:r>
            <a:endParaRPr sz="700"/>
          </a:p>
          <a:p>
            <a:pPr indent="0" lvl="0" marL="0" marR="0" rtl="0" algn="l">
              <a:lnSpc>
                <a:spcPct val="108004"/>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Real Estate Developers, Investors. </a:t>
            </a:r>
            <a:endParaRPr sz="700"/>
          </a:p>
          <a:p>
            <a:pPr indent="0" lvl="0" marL="0" marR="0" rtl="0" algn="ctr">
              <a:lnSpc>
                <a:spcPct val="108004"/>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   </a:t>
            </a:r>
            <a:endParaRPr sz="700"/>
          </a:p>
        </p:txBody>
      </p:sp>
      <p:grpSp>
        <p:nvGrpSpPr>
          <p:cNvPr id="383" name="Google Shape;383;p43"/>
          <p:cNvGrpSpPr/>
          <p:nvPr/>
        </p:nvGrpSpPr>
        <p:grpSpPr>
          <a:xfrm>
            <a:off x="7234316" y="3691325"/>
            <a:ext cx="1704213" cy="1028271"/>
            <a:chOff x="0" y="0"/>
            <a:chExt cx="4544568" cy="2742057"/>
          </a:xfrm>
        </p:grpSpPr>
        <p:sp>
          <p:nvSpPr>
            <p:cNvPr id="384" name="Google Shape;384;p43"/>
            <p:cNvSpPr/>
            <p:nvPr/>
          </p:nvSpPr>
          <p:spPr>
            <a:xfrm>
              <a:off x="19050" y="19050"/>
              <a:ext cx="4506468" cy="2703957"/>
            </a:xfrm>
            <a:custGeom>
              <a:rect b="b" l="l" r="r" t="t"/>
              <a:pathLst>
                <a:path extrusionOk="0" h="2703957" w="4506468">
                  <a:moveTo>
                    <a:pt x="0" y="0"/>
                  </a:moveTo>
                  <a:lnTo>
                    <a:pt x="4506468" y="0"/>
                  </a:lnTo>
                  <a:lnTo>
                    <a:pt x="4506468" y="2703957"/>
                  </a:lnTo>
                  <a:lnTo>
                    <a:pt x="0" y="2703957"/>
                  </a:lnTo>
                  <a:close/>
                </a:path>
              </a:pathLst>
            </a:custGeom>
            <a:solidFill>
              <a:srgbClr val="44546A"/>
            </a:solidFill>
            <a:ln>
              <a:noFill/>
            </a:ln>
          </p:spPr>
        </p:sp>
        <p:sp>
          <p:nvSpPr>
            <p:cNvPr id="385" name="Google Shape;385;p43"/>
            <p:cNvSpPr/>
            <p:nvPr/>
          </p:nvSpPr>
          <p:spPr>
            <a:xfrm>
              <a:off x="0" y="0"/>
              <a:ext cx="4544568" cy="2742057"/>
            </a:xfrm>
            <a:custGeom>
              <a:rect b="b" l="l" r="r" t="t"/>
              <a:pathLst>
                <a:path extrusionOk="0" h="2742057" w="4544568">
                  <a:moveTo>
                    <a:pt x="19050" y="0"/>
                  </a:moveTo>
                  <a:lnTo>
                    <a:pt x="4525518" y="0"/>
                  </a:lnTo>
                  <a:cubicBezTo>
                    <a:pt x="4536059" y="0"/>
                    <a:pt x="4544568" y="8509"/>
                    <a:pt x="4544568" y="19050"/>
                  </a:cubicBezTo>
                  <a:lnTo>
                    <a:pt x="4544568" y="2723007"/>
                  </a:lnTo>
                  <a:cubicBezTo>
                    <a:pt x="4544568" y="2733548"/>
                    <a:pt x="4536059" y="2742057"/>
                    <a:pt x="4525518" y="2742057"/>
                  </a:cubicBezTo>
                  <a:lnTo>
                    <a:pt x="19050" y="2742057"/>
                  </a:lnTo>
                  <a:cubicBezTo>
                    <a:pt x="8509" y="2742057"/>
                    <a:pt x="0" y="2733548"/>
                    <a:pt x="0" y="2723007"/>
                  </a:cubicBezTo>
                  <a:lnTo>
                    <a:pt x="0" y="19050"/>
                  </a:lnTo>
                  <a:cubicBezTo>
                    <a:pt x="0" y="8509"/>
                    <a:pt x="8509" y="0"/>
                    <a:pt x="19050" y="0"/>
                  </a:cubicBezTo>
                  <a:moveTo>
                    <a:pt x="19050" y="38100"/>
                  </a:moveTo>
                  <a:lnTo>
                    <a:pt x="19050" y="19050"/>
                  </a:lnTo>
                  <a:lnTo>
                    <a:pt x="38100" y="19050"/>
                  </a:lnTo>
                  <a:lnTo>
                    <a:pt x="38100" y="2723007"/>
                  </a:lnTo>
                  <a:lnTo>
                    <a:pt x="19050" y="2723007"/>
                  </a:lnTo>
                  <a:lnTo>
                    <a:pt x="19050" y="2703957"/>
                  </a:lnTo>
                  <a:lnTo>
                    <a:pt x="4525518" y="2703957"/>
                  </a:lnTo>
                  <a:lnTo>
                    <a:pt x="4525518" y="2723007"/>
                  </a:lnTo>
                  <a:lnTo>
                    <a:pt x="4506468" y="2723007"/>
                  </a:lnTo>
                  <a:lnTo>
                    <a:pt x="4506468" y="19050"/>
                  </a:lnTo>
                  <a:lnTo>
                    <a:pt x="4525518" y="19050"/>
                  </a:lnTo>
                  <a:lnTo>
                    <a:pt x="4525518" y="38100"/>
                  </a:lnTo>
                  <a:lnTo>
                    <a:pt x="19050" y="38100"/>
                  </a:lnTo>
                  <a:close/>
                </a:path>
              </a:pathLst>
            </a:custGeom>
            <a:solidFill>
              <a:srgbClr val="E7E6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86" name="Google Shape;386;p43"/>
          <p:cNvSpPr txBox="1"/>
          <p:nvPr/>
        </p:nvSpPr>
        <p:spPr>
          <a:xfrm>
            <a:off x="7297613" y="3802682"/>
            <a:ext cx="1577700" cy="737400"/>
          </a:xfrm>
          <a:prstGeom prst="rect">
            <a:avLst/>
          </a:prstGeom>
          <a:noFill/>
          <a:ln>
            <a:noFill/>
          </a:ln>
        </p:spPr>
        <p:txBody>
          <a:bodyPr anchorCtr="0" anchor="t" bIns="0" lIns="0" spcFirstLastPara="1" rIns="0" wrap="square" tIns="0">
            <a:spAutoFit/>
          </a:bodyPr>
          <a:lstStyle/>
          <a:p>
            <a:pPr indent="0" lvl="0" marL="0" marR="0" rtl="0" algn="l">
              <a:lnSpc>
                <a:spcPct val="108053"/>
              </a:lnSpc>
              <a:spcBef>
                <a:spcPts val="0"/>
              </a:spcBef>
              <a:spcAft>
                <a:spcPts val="0"/>
              </a:spcAft>
              <a:buNone/>
            </a:pPr>
            <a:r>
              <a:rPr b="0" i="0" lang="en" sz="900" u="none" cap="none" strike="noStrike">
                <a:solidFill>
                  <a:srgbClr val="FFFFFF"/>
                </a:solidFill>
                <a:latin typeface="Montserrat"/>
                <a:ea typeface="Montserrat"/>
                <a:cs typeface="Montserrat"/>
                <a:sym typeface="Montserrat"/>
              </a:rPr>
              <a:t>including Q &amp; A, and a live role-play designed to dramatically increase your new real estate business to take you to the next level.</a:t>
            </a:r>
            <a:endParaRPr sz="600"/>
          </a:p>
        </p:txBody>
      </p:sp>
      <p:pic>
        <p:nvPicPr>
          <p:cNvPr id="387" name="Google Shape;387;p43"/>
          <p:cNvPicPr preferRelativeResize="0"/>
          <p:nvPr/>
        </p:nvPicPr>
        <p:blipFill rotWithShape="1">
          <a:blip r:embed="rId4">
            <a:alphaModFix/>
          </a:blip>
          <a:srcRect b="0" l="0" r="0" t="0"/>
          <a:stretch/>
        </p:blipFill>
        <p:spPr>
          <a:xfrm>
            <a:off x="416036" y="402707"/>
            <a:ext cx="2757411" cy="28027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6"/>
          <p:cNvPicPr preferRelativeResize="0"/>
          <p:nvPr/>
        </p:nvPicPr>
        <p:blipFill rotWithShape="1">
          <a:blip r:embed="rId3">
            <a:alphaModFix/>
          </a:blip>
          <a:srcRect b="41097" l="0" r="0" t="22479"/>
          <a:stretch/>
        </p:blipFill>
        <p:spPr>
          <a:xfrm>
            <a:off x="5874958" y="2887017"/>
            <a:ext cx="2583891" cy="631349"/>
          </a:xfrm>
          <a:prstGeom prst="rect">
            <a:avLst/>
          </a:prstGeom>
          <a:noFill/>
          <a:ln>
            <a:noFill/>
          </a:ln>
        </p:spPr>
      </p:pic>
      <p:sp>
        <p:nvSpPr>
          <p:cNvPr id="143" name="Google Shape;143;p26"/>
          <p:cNvSpPr/>
          <p:nvPr/>
        </p:nvSpPr>
        <p:spPr>
          <a:xfrm>
            <a:off x="-300038" y="0"/>
            <a:ext cx="1950244" cy="5143500"/>
          </a:xfrm>
          <a:custGeom>
            <a:rect b="b" l="l" r="r" t="t"/>
            <a:pathLst>
              <a:path extrusionOk="0" h="13716000" w="5200650">
                <a:moveTo>
                  <a:pt x="0" y="0"/>
                </a:moveTo>
                <a:lnTo>
                  <a:pt x="5200650" y="0"/>
                </a:lnTo>
                <a:lnTo>
                  <a:pt x="5200650" y="13716000"/>
                </a:lnTo>
                <a:lnTo>
                  <a:pt x="0" y="13716000"/>
                </a:lnTo>
                <a:close/>
              </a:path>
            </a:pathLst>
          </a:custGeom>
          <a:solidFill>
            <a:srgbClr val="1F4E79"/>
          </a:solidFill>
          <a:ln>
            <a:noFill/>
          </a:ln>
        </p:spPr>
      </p:sp>
      <p:sp>
        <p:nvSpPr>
          <p:cNvPr id="144" name="Google Shape;144;p26"/>
          <p:cNvSpPr txBox="1"/>
          <p:nvPr/>
        </p:nvSpPr>
        <p:spPr>
          <a:xfrm>
            <a:off x="2121694" y="478037"/>
            <a:ext cx="6587966" cy="3429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 sz="2200" u="none" cap="none" strike="noStrike">
                <a:solidFill>
                  <a:srgbClr val="203864"/>
                </a:solidFill>
                <a:latin typeface="Roboto"/>
                <a:ea typeface="Roboto"/>
                <a:cs typeface="Roboto"/>
                <a:sym typeface="Roboto"/>
              </a:rPr>
              <a:t>Home of Seattle Businesses</a:t>
            </a:r>
            <a:endParaRPr sz="700"/>
          </a:p>
        </p:txBody>
      </p:sp>
      <p:pic>
        <p:nvPicPr>
          <p:cNvPr id="145" name="Google Shape;145;p26"/>
          <p:cNvPicPr preferRelativeResize="0"/>
          <p:nvPr/>
        </p:nvPicPr>
        <p:blipFill rotWithShape="1">
          <a:blip r:embed="rId4">
            <a:alphaModFix/>
          </a:blip>
          <a:srcRect b="178" l="0" r="0" t="0"/>
          <a:stretch/>
        </p:blipFill>
        <p:spPr>
          <a:xfrm>
            <a:off x="6240882" y="3641354"/>
            <a:ext cx="1163842" cy="1161752"/>
          </a:xfrm>
          <a:prstGeom prst="rect">
            <a:avLst/>
          </a:prstGeom>
          <a:noFill/>
          <a:ln>
            <a:noFill/>
          </a:ln>
        </p:spPr>
      </p:pic>
      <p:pic>
        <p:nvPicPr>
          <p:cNvPr id="146" name="Google Shape;146;p26"/>
          <p:cNvPicPr preferRelativeResize="0"/>
          <p:nvPr/>
        </p:nvPicPr>
        <p:blipFill rotWithShape="1">
          <a:blip r:embed="rId5">
            <a:alphaModFix/>
          </a:blip>
          <a:srcRect b="2909" l="0" r="0" t="2910"/>
          <a:stretch/>
        </p:blipFill>
        <p:spPr>
          <a:xfrm>
            <a:off x="2186452" y="3162944"/>
            <a:ext cx="3344818" cy="632720"/>
          </a:xfrm>
          <a:prstGeom prst="rect">
            <a:avLst/>
          </a:prstGeom>
          <a:noFill/>
          <a:ln>
            <a:noFill/>
          </a:ln>
        </p:spPr>
      </p:pic>
      <p:pic>
        <p:nvPicPr>
          <p:cNvPr id="147" name="Google Shape;147;p26"/>
          <p:cNvPicPr preferRelativeResize="0"/>
          <p:nvPr/>
        </p:nvPicPr>
        <p:blipFill rotWithShape="1">
          <a:blip r:embed="rId6">
            <a:alphaModFix/>
          </a:blip>
          <a:srcRect b="3780" l="0" r="0" t="3781"/>
          <a:stretch/>
        </p:blipFill>
        <p:spPr>
          <a:xfrm>
            <a:off x="1925193" y="3896724"/>
            <a:ext cx="2993681" cy="1015965"/>
          </a:xfrm>
          <a:prstGeom prst="rect">
            <a:avLst/>
          </a:prstGeom>
          <a:noFill/>
          <a:ln>
            <a:noFill/>
          </a:ln>
        </p:spPr>
      </p:pic>
      <p:pic>
        <p:nvPicPr>
          <p:cNvPr id="148" name="Google Shape;148;p26"/>
          <p:cNvPicPr preferRelativeResize="0"/>
          <p:nvPr/>
        </p:nvPicPr>
        <p:blipFill rotWithShape="1">
          <a:blip r:embed="rId7">
            <a:alphaModFix/>
          </a:blip>
          <a:srcRect b="17488" l="0" r="0" t="0"/>
          <a:stretch/>
        </p:blipFill>
        <p:spPr>
          <a:xfrm>
            <a:off x="2121694" y="1017742"/>
            <a:ext cx="2535350" cy="949745"/>
          </a:xfrm>
          <a:prstGeom prst="rect">
            <a:avLst/>
          </a:prstGeom>
          <a:noFill/>
          <a:ln>
            <a:noFill/>
          </a:ln>
        </p:spPr>
      </p:pic>
      <p:pic>
        <p:nvPicPr>
          <p:cNvPr id="149" name="Google Shape;149;p26"/>
          <p:cNvPicPr preferRelativeResize="0"/>
          <p:nvPr/>
        </p:nvPicPr>
        <p:blipFill rotWithShape="1">
          <a:blip r:embed="rId8">
            <a:alphaModFix/>
          </a:blip>
          <a:srcRect b="0" l="0" r="94" t="0"/>
          <a:stretch/>
        </p:blipFill>
        <p:spPr>
          <a:xfrm>
            <a:off x="2186452" y="2215137"/>
            <a:ext cx="2135218" cy="464487"/>
          </a:xfrm>
          <a:prstGeom prst="rect">
            <a:avLst/>
          </a:prstGeom>
          <a:noFill/>
          <a:ln>
            <a:noFill/>
          </a:ln>
        </p:spPr>
      </p:pic>
      <p:pic>
        <p:nvPicPr>
          <p:cNvPr id="150" name="Google Shape;150;p26"/>
          <p:cNvPicPr preferRelativeResize="0"/>
          <p:nvPr/>
        </p:nvPicPr>
        <p:blipFill rotWithShape="1">
          <a:blip r:embed="rId9">
            <a:alphaModFix/>
          </a:blip>
          <a:srcRect b="93" l="0" r="0" t="0"/>
          <a:stretch/>
        </p:blipFill>
        <p:spPr>
          <a:xfrm>
            <a:off x="6133025" y="1376937"/>
            <a:ext cx="1916906" cy="590550"/>
          </a:xfrm>
          <a:prstGeom prst="rect">
            <a:avLst/>
          </a:prstGeom>
          <a:noFill/>
          <a:ln>
            <a:noFill/>
          </a:ln>
        </p:spPr>
      </p:pic>
      <p:pic>
        <p:nvPicPr>
          <p:cNvPr id="151" name="Google Shape;151;p26"/>
          <p:cNvPicPr preferRelativeResize="0"/>
          <p:nvPr/>
        </p:nvPicPr>
        <p:blipFill rotWithShape="1">
          <a:blip r:embed="rId10">
            <a:alphaModFix/>
          </a:blip>
          <a:srcRect b="0" l="0" r="24" t="0"/>
          <a:stretch/>
        </p:blipFill>
        <p:spPr>
          <a:xfrm>
            <a:off x="6133025" y="2176328"/>
            <a:ext cx="2807852" cy="539239"/>
          </a:xfrm>
          <a:prstGeom prst="rect">
            <a:avLst/>
          </a:prstGeom>
          <a:noFill/>
          <a:ln>
            <a:noFill/>
          </a:ln>
        </p:spPr>
      </p:pic>
      <p:cxnSp>
        <p:nvCxnSpPr>
          <p:cNvPr id="152" name="Google Shape;152;p26"/>
          <p:cNvCxnSpPr/>
          <p:nvPr/>
        </p:nvCxnSpPr>
        <p:spPr>
          <a:xfrm rot="8185">
            <a:off x="2121696" y="952501"/>
            <a:ext cx="6500831" cy="0"/>
          </a:xfrm>
          <a:prstGeom prst="straightConnector1">
            <a:avLst/>
          </a:prstGeom>
          <a:noFill/>
          <a:ln cap="rnd" cmpd="sng" w="19050">
            <a:solidFill>
              <a:srgbClr val="203864"/>
            </a:solidFill>
            <a:prstDash val="solid"/>
            <a:round/>
            <a:headEnd len="sm" w="sm" type="none"/>
            <a:tailEnd len="sm" w="sm" type="none"/>
          </a:ln>
        </p:spPr>
      </p:cxnSp>
      <p:pic>
        <p:nvPicPr>
          <p:cNvPr id="153" name="Google Shape;153;p26"/>
          <p:cNvPicPr preferRelativeResize="0"/>
          <p:nvPr/>
        </p:nvPicPr>
        <p:blipFill rotWithShape="1">
          <a:blip r:embed="rId11">
            <a:alphaModFix/>
          </a:blip>
          <a:srcRect b="0" l="0" r="0" t="0"/>
          <a:stretch/>
        </p:blipFill>
        <p:spPr>
          <a:xfrm>
            <a:off x="202242" y="55879"/>
            <a:ext cx="1275588" cy="1275588"/>
          </a:xfrm>
          <a:prstGeom prst="rect">
            <a:avLst/>
          </a:prstGeom>
          <a:noFill/>
          <a:ln>
            <a:noFill/>
          </a:ln>
        </p:spPr>
      </p:pic>
      <p:pic>
        <p:nvPicPr>
          <p:cNvPr id="154" name="Google Shape;154;p26"/>
          <p:cNvPicPr preferRelativeResize="0"/>
          <p:nvPr/>
        </p:nvPicPr>
        <p:blipFill rotWithShape="1">
          <a:blip r:embed="rId12">
            <a:alphaModFix/>
          </a:blip>
          <a:srcRect b="170" l="0" r="0" t="171"/>
          <a:stretch/>
        </p:blipFill>
        <p:spPr>
          <a:xfrm>
            <a:off x="202242" y="2445947"/>
            <a:ext cx="1275588" cy="1195406"/>
          </a:xfrm>
          <a:prstGeom prst="rect">
            <a:avLst/>
          </a:prstGeom>
          <a:noFill/>
          <a:ln>
            <a:noFill/>
          </a:ln>
        </p:spPr>
      </p:pic>
      <p:pic>
        <p:nvPicPr>
          <p:cNvPr id="155" name="Google Shape;155;p26"/>
          <p:cNvPicPr preferRelativeResize="0"/>
          <p:nvPr/>
        </p:nvPicPr>
        <p:blipFill rotWithShape="1">
          <a:blip r:embed="rId13">
            <a:alphaModFix/>
          </a:blip>
          <a:srcRect b="0" l="42" r="41" t="0"/>
          <a:stretch/>
        </p:blipFill>
        <p:spPr>
          <a:xfrm>
            <a:off x="202242" y="1422311"/>
            <a:ext cx="1275588" cy="908567"/>
          </a:xfrm>
          <a:prstGeom prst="rect">
            <a:avLst/>
          </a:prstGeom>
          <a:noFill/>
          <a:ln>
            <a:noFill/>
          </a:ln>
        </p:spPr>
      </p:pic>
      <p:pic>
        <p:nvPicPr>
          <p:cNvPr id="156" name="Google Shape;156;p26"/>
          <p:cNvPicPr preferRelativeResize="0"/>
          <p:nvPr/>
        </p:nvPicPr>
        <p:blipFill rotWithShape="1">
          <a:blip r:embed="rId14">
            <a:alphaModFix/>
          </a:blip>
          <a:srcRect b="0" l="52" r="51" t="0"/>
          <a:stretch/>
        </p:blipFill>
        <p:spPr>
          <a:xfrm>
            <a:off x="202242" y="3756422"/>
            <a:ext cx="1275588" cy="12965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cxnSp>
        <p:nvCxnSpPr>
          <p:cNvPr id="392" name="Google Shape;392;p44"/>
          <p:cNvCxnSpPr/>
          <p:nvPr/>
        </p:nvCxnSpPr>
        <p:spPr>
          <a:xfrm rot="8099999">
            <a:off x="8310172" y="2929533"/>
            <a:ext cx="978285" cy="0"/>
          </a:xfrm>
          <a:prstGeom prst="straightConnector1">
            <a:avLst/>
          </a:prstGeom>
          <a:noFill/>
          <a:ln cap="rnd" cmpd="sng" w="9525">
            <a:solidFill>
              <a:srgbClr val="FFFFFF"/>
            </a:solidFill>
            <a:prstDash val="solid"/>
            <a:round/>
            <a:headEnd len="sm" w="sm" type="none"/>
            <a:tailEnd len="sm" w="sm" type="none"/>
          </a:ln>
        </p:spPr>
      </p:cxnSp>
      <p:cxnSp>
        <p:nvCxnSpPr>
          <p:cNvPr id="393" name="Google Shape;393;p44"/>
          <p:cNvCxnSpPr/>
          <p:nvPr/>
        </p:nvCxnSpPr>
        <p:spPr>
          <a:xfrm rot="8100000">
            <a:off x="6437485" y="3875485"/>
            <a:ext cx="3172274" cy="0"/>
          </a:xfrm>
          <a:prstGeom prst="straightConnector1">
            <a:avLst/>
          </a:prstGeom>
          <a:noFill/>
          <a:ln cap="rnd" cmpd="sng" w="9525">
            <a:solidFill>
              <a:srgbClr val="FFFFFF"/>
            </a:solidFill>
            <a:prstDash val="solid"/>
            <a:round/>
            <a:headEnd len="sm" w="sm" type="none"/>
            <a:tailEnd len="sm" w="sm" type="none"/>
          </a:ln>
        </p:spPr>
      </p:cxnSp>
      <p:cxnSp>
        <p:nvCxnSpPr>
          <p:cNvPr id="394" name="Google Shape;394;p44"/>
          <p:cNvCxnSpPr/>
          <p:nvPr/>
        </p:nvCxnSpPr>
        <p:spPr>
          <a:xfrm rot="8100000">
            <a:off x="7420538" y="3539728"/>
            <a:ext cx="2020556" cy="0"/>
          </a:xfrm>
          <a:prstGeom prst="straightConnector1">
            <a:avLst/>
          </a:prstGeom>
          <a:noFill/>
          <a:ln cap="rnd" cmpd="sng" w="9525">
            <a:solidFill>
              <a:srgbClr val="FFFFFF"/>
            </a:solidFill>
            <a:prstDash val="solid"/>
            <a:round/>
            <a:headEnd len="sm" w="sm" type="none"/>
            <a:tailEnd len="sm" w="sm" type="none"/>
          </a:ln>
        </p:spPr>
      </p:cxnSp>
      <p:cxnSp>
        <p:nvCxnSpPr>
          <p:cNvPr id="395" name="Google Shape;395;p44"/>
          <p:cNvCxnSpPr/>
          <p:nvPr/>
        </p:nvCxnSpPr>
        <p:spPr>
          <a:xfrm rot="8099999">
            <a:off x="7546972" y="3362921"/>
            <a:ext cx="1880796" cy="0"/>
          </a:xfrm>
          <a:prstGeom prst="straightConnector1">
            <a:avLst/>
          </a:prstGeom>
          <a:noFill/>
          <a:ln cap="rnd" cmpd="sng" w="19050">
            <a:solidFill>
              <a:srgbClr val="FFFFFF"/>
            </a:solidFill>
            <a:prstDash val="solid"/>
            <a:round/>
            <a:headEnd len="sm" w="sm" type="none"/>
            <a:tailEnd len="sm" w="sm" type="none"/>
          </a:ln>
        </p:spPr>
      </p:cxnSp>
      <p:cxnSp>
        <p:nvCxnSpPr>
          <p:cNvPr id="396" name="Google Shape;396;p44"/>
          <p:cNvCxnSpPr/>
          <p:nvPr/>
        </p:nvCxnSpPr>
        <p:spPr>
          <a:xfrm rot="8099999">
            <a:off x="7976698" y="3598069"/>
            <a:ext cx="1377342" cy="0"/>
          </a:xfrm>
          <a:prstGeom prst="straightConnector1">
            <a:avLst/>
          </a:prstGeom>
          <a:noFill/>
          <a:ln cap="rnd" cmpd="sng" w="19050">
            <a:solidFill>
              <a:srgbClr val="FFFFFF"/>
            </a:solidFill>
            <a:prstDash val="solid"/>
            <a:round/>
            <a:headEnd len="sm" w="sm" type="none"/>
            <a:tailEnd len="sm" w="sm" type="none"/>
          </a:ln>
        </p:spPr>
      </p:cxnSp>
      <p:sp>
        <p:nvSpPr>
          <p:cNvPr id="397" name="Google Shape;397;p44"/>
          <p:cNvSpPr/>
          <p:nvPr/>
        </p:nvSpPr>
        <p:spPr>
          <a:xfrm>
            <a:off x="0" y="0"/>
            <a:ext cx="3480197" cy="5143500"/>
          </a:xfrm>
          <a:custGeom>
            <a:rect b="b" l="l" r="r" t="t"/>
            <a:pathLst>
              <a:path extrusionOk="0" h="13716000" w="9280525">
                <a:moveTo>
                  <a:pt x="0" y="0"/>
                </a:moveTo>
                <a:lnTo>
                  <a:pt x="9280525" y="0"/>
                </a:lnTo>
                <a:lnTo>
                  <a:pt x="9280525" y="13716000"/>
                </a:lnTo>
                <a:lnTo>
                  <a:pt x="0" y="13716000"/>
                </a:lnTo>
                <a:close/>
              </a:path>
            </a:pathLst>
          </a:custGeom>
          <a:solidFill>
            <a:srgbClr val="2F5597"/>
          </a:solidFill>
          <a:ln>
            <a:noFill/>
          </a:ln>
        </p:spPr>
      </p:sp>
      <p:sp>
        <p:nvSpPr>
          <p:cNvPr id="398" name="Google Shape;398;p44"/>
          <p:cNvSpPr/>
          <p:nvPr/>
        </p:nvSpPr>
        <p:spPr>
          <a:xfrm>
            <a:off x="0" y="0"/>
            <a:ext cx="1078706" cy="5143500"/>
          </a:xfrm>
          <a:custGeom>
            <a:rect b="b" l="l" r="r" t="t"/>
            <a:pathLst>
              <a:path extrusionOk="0" h="13716000" w="2876550">
                <a:moveTo>
                  <a:pt x="0" y="0"/>
                </a:moveTo>
                <a:lnTo>
                  <a:pt x="2876550" y="0"/>
                </a:lnTo>
                <a:lnTo>
                  <a:pt x="2876550" y="13716000"/>
                </a:lnTo>
                <a:lnTo>
                  <a:pt x="0" y="13716000"/>
                </a:lnTo>
                <a:close/>
              </a:path>
            </a:pathLst>
          </a:custGeom>
          <a:solidFill>
            <a:srgbClr val="203864"/>
          </a:solidFill>
          <a:ln>
            <a:noFill/>
          </a:ln>
        </p:spPr>
      </p:sp>
      <p:pic>
        <p:nvPicPr>
          <p:cNvPr id="399" name="Google Shape;399;p44"/>
          <p:cNvPicPr preferRelativeResize="0"/>
          <p:nvPr/>
        </p:nvPicPr>
        <p:blipFill rotWithShape="1">
          <a:blip r:embed="rId3">
            <a:alphaModFix/>
          </a:blip>
          <a:srcRect b="0" l="81" r="81" t="0"/>
          <a:stretch/>
        </p:blipFill>
        <p:spPr>
          <a:xfrm>
            <a:off x="215928" y="899929"/>
            <a:ext cx="3048341" cy="3368851"/>
          </a:xfrm>
          <a:prstGeom prst="rect">
            <a:avLst/>
          </a:prstGeom>
          <a:noFill/>
          <a:ln>
            <a:noFill/>
          </a:ln>
        </p:spPr>
      </p:pic>
      <p:pic>
        <p:nvPicPr>
          <p:cNvPr id="400" name="Google Shape;400;p44"/>
          <p:cNvPicPr preferRelativeResize="0"/>
          <p:nvPr/>
        </p:nvPicPr>
        <p:blipFill rotWithShape="1">
          <a:blip r:embed="rId4">
            <a:alphaModFix/>
          </a:blip>
          <a:srcRect b="0" l="0" r="12853" t="0"/>
          <a:stretch/>
        </p:blipFill>
        <p:spPr>
          <a:xfrm>
            <a:off x="4189486" y="367134"/>
            <a:ext cx="4232305" cy="3235697"/>
          </a:xfrm>
          <a:prstGeom prst="rect">
            <a:avLst/>
          </a:prstGeom>
          <a:noFill/>
          <a:ln>
            <a:noFill/>
          </a:ln>
        </p:spPr>
      </p:pic>
      <p:sp>
        <p:nvSpPr>
          <p:cNvPr id="401" name="Google Shape;401;p44"/>
          <p:cNvSpPr txBox="1"/>
          <p:nvPr/>
        </p:nvSpPr>
        <p:spPr>
          <a:xfrm>
            <a:off x="4189486" y="3115558"/>
            <a:ext cx="4819200" cy="1887000"/>
          </a:xfrm>
          <a:prstGeom prst="rect">
            <a:avLst/>
          </a:prstGeom>
          <a:noFill/>
          <a:ln>
            <a:noFill/>
          </a:ln>
        </p:spPr>
        <p:txBody>
          <a:bodyPr anchorCtr="0" anchor="t" bIns="0" lIns="0" spcFirstLastPara="1" rIns="0" wrap="square" tIns="0">
            <a:spAutoFit/>
          </a:bodyPr>
          <a:lstStyle/>
          <a:p>
            <a:pPr indent="0" lvl="0" marL="0" marR="0" rtl="0" algn="l">
              <a:lnSpc>
                <a:spcPct val="372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62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08000"/>
              </a:lnSpc>
              <a:spcBef>
                <a:spcPts val="0"/>
              </a:spcBef>
              <a:spcAft>
                <a:spcPts val="0"/>
              </a:spcAft>
              <a:buNone/>
            </a:pPr>
            <a:r>
              <a:rPr b="1" i="0" lang="en" sz="1400" u="none" cap="none" strike="noStrike">
                <a:solidFill>
                  <a:srgbClr val="1F4E79"/>
                </a:solidFill>
                <a:latin typeface="Arimo"/>
                <a:ea typeface="Arimo"/>
                <a:cs typeface="Arimo"/>
                <a:sym typeface="Arimo"/>
              </a:rPr>
              <a:t>THE NEXT LEVEL </a:t>
            </a:r>
            <a:endParaRPr sz="700"/>
          </a:p>
          <a:p>
            <a:pPr indent="0" lvl="0" marL="0" marR="0" rtl="0" algn="l">
              <a:lnSpc>
                <a:spcPct val="108000"/>
              </a:lnSpc>
              <a:spcBef>
                <a:spcPts val="0"/>
              </a:spcBef>
              <a:spcAft>
                <a:spcPts val="0"/>
              </a:spcAft>
              <a:buNone/>
            </a:pPr>
            <a:r>
              <a:rPr b="1" i="0" lang="en" sz="1400" u="none" cap="none" strike="noStrike">
                <a:solidFill>
                  <a:srgbClr val="1F4E79"/>
                </a:solidFill>
                <a:latin typeface="Arimo"/>
                <a:ea typeface="Arimo"/>
                <a:cs typeface="Arimo"/>
                <a:sym typeface="Arimo"/>
              </a:rPr>
              <a:t>OF REAL ESTATE EDUCATION, TRAINING &amp; COACHING.</a:t>
            </a:r>
            <a:endParaRPr sz="700"/>
          </a:p>
          <a:p>
            <a:pPr indent="0" lvl="0" marL="0" marR="0" rtl="0" algn="l">
              <a:lnSpc>
                <a:spcPct val="108000"/>
              </a:lnSpc>
              <a:spcBef>
                <a:spcPts val="0"/>
              </a:spcBef>
              <a:spcAft>
                <a:spcPts val="0"/>
              </a:spcAft>
              <a:buNone/>
            </a:pPr>
            <a:r>
              <a:t/>
            </a:r>
            <a:endParaRPr b="1" i="0" sz="1400" u="none" cap="none" strike="noStrike">
              <a:solidFill>
                <a:srgbClr val="1F4E79"/>
              </a:solidFill>
              <a:latin typeface="Arimo"/>
              <a:ea typeface="Arimo"/>
              <a:cs typeface="Arimo"/>
              <a:sym typeface="Arimo"/>
            </a:endParaRPr>
          </a:p>
          <a:p>
            <a:pPr indent="0" lvl="0" marL="0" marR="0" rtl="0" algn="l">
              <a:lnSpc>
                <a:spcPct val="108000"/>
              </a:lnSpc>
              <a:spcBef>
                <a:spcPts val="0"/>
              </a:spcBef>
              <a:spcAft>
                <a:spcPts val="0"/>
              </a:spcAft>
              <a:buNone/>
            </a:pPr>
            <a:r>
              <a:rPr b="0" i="0" lang="en" sz="1400" u="none" cap="none" strike="noStrike">
                <a:solidFill>
                  <a:srgbClr val="1F4E79"/>
                </a:solidFill>
                <a:latin typeface="Arimo"/>
                <a:ea typeface="Arimo"/>
                <a:cs typeface="Arimo"/>
                <a:sym typeface="Arimo"/>
              </a:rPr>
              <a:t>https://www.youtube.com/watch?v=HS7pZ6z6C7w&amp;t=353s&amp;ab_channel=MLCompanies</a:t>
            </a:r>
            <a:endParaRPr sz="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5"/>
          <p:cNvSpPr/>
          <p:nvPr/>
        </p:nvSpPr>
        <p:spPr>
          <a:xfrm>
            <a:off x="0" y="0"/>
            <a:ext cx="9144000" cy="5143500"/>
          </a:xfrm>
          <a:custGeom>
            <a:rect b="b" l="l" r="r" t="t"/>
            <a:pathLst>
              <a:path extrusionOk="0" h="13716000" w="24384000">
                <a:moveTo>
                  <a:pt x="0" y="0"/>
                </a:moveTo>
                <a:lnTo>
                  <a:pt x="24384000" y="0"/>
                </a:lnTo>
                <a:lnTo>
                  <a:pt x="24384000" y="13716000"/>
                </a:lnTo>
                <a:lnTo>
                  <a:pt x="0" y="13716000"/>
                </a:lnTo>
                <a:close/>
              </a:path>
            </a:pathLst>
          </a:custGeom>
          <a:solidFill>
            <a:srgbClr val="4472C4"/>
          </a:solidFill>
          <a:ln>
            <a:noFill/>
          </a:ln>
        </p:spPr>
      </p:sp>
      <p:sp>
        <p:nvSpPr>
          <p:cNvPr id="407" name="Google Shape;407;p45"/>
          <p:cNvSpPr/>
          <p:nvPr/>
        </p:nvSpPr>
        <p:spPr>
          <a:xfrm>
            <a:off x="0" y="0"/>
            <a:ext cx="1078706" cy="5143500"/>
          </a:xfrm>
          <a:custGeom>
            <a:rect b="b" l="l" r="r" t="t"/>
            <a:pathLst>
              <a:path extrusionOk="0" h="13716000" w="2876550">
                <a:moveTo>
                  <a:pt x="0" y="0"/>
                </a:moveTo>
                <a:lnTo>
                  <a:pt x="2876550" y="0"/>
                </a:lnTo>
                <a:lnTo>
                  <a:pt x="2876550" y="13716000"/>
                </a:lnTo>
                <a:lnTo>
                  <a:pt x="0" y="13716000"/>
                </a:lnTo>
                <a:close/>
              </a:path>
            </a:pathLst>
          </a:custGeom>
          <a:solidFill>
            <a:srgbClr val="203864"/>
          </a:solidFill>
          <a:ln>
            <a:noFill/>
          </a:ln>
        </p:spPr>
      </p:sp>
      <p:cxnSp>
        <p:nvCxnSpPr>
          <p:cNvPr id="408" name="Google Shape;408;p45"/>
          <p:cNvCxnSpPr/>
          <p:nvPr/>
        </p:nvCxnSpPr>
        <p:spPr>
          <a:xfrm rot="8103967">
            <a:off x="502340" y="3582591"/>
            <a:ext cx="732442" cy="0"/>
          </a:xfrm>
          <a:prstGeom prst="straightConnector1">
            <a:avLst/>
          </a:prstGeom>
          <a:noFill/>
          <a:ln cap="rnd" cmpd="sng" w="9525">
            <a:solidFill>
              <a:srgbClr val="FFFFFF"/>
            </a:solidFill>
            <a:prstDash val="solid"/>
            <a:round/>
            <a:headEnd len="sm" w="sm" type="none"/>
            <a:tailEnd len="sm" w="sm" type="none"/>
          </a:ln>
        </p:spPr>
      </p:cxnSp>
      <p:cxnSp>
        <p:nvCxnSpPr>
          <p:cNvPr id="409" name="Google Shape;409;p45"/>
          <p:cNvCxnSpPr/>
          <p:nvPr/>
        </p:nvCxnSpPr>
        <p:spPr>
          <a:xfrm rot="8101919">
            <a:off x="-164525" y="3986213"/>
            <a:ext cx="1513724" cy="0"/>
          </a:xfrm>
          <a:prstGeom prst="straightConnector1">
            <a:avLst/>
          </a:prstGeom>
          <a:noFill/>
          <a:ln cap="rnd" cmpd="sng" w="9525">
            <a:solidFill>
              <a:srgbClr val="FFFFFF"/>
            </a:solidFill>
            <a:prstDash val="solid"/>
            <a:round/>
            <a:headEnd len="sm" w="sm" type="none"/>
            <a:tailEnd len="sm" w="sm" type="none"/>
          </a:ln>
        </p:spPr>
      </p:cxnSp>
      <p:cxnSp>
        <p:nvCxnSpPr>
          <p:cNvPr id="410" name="Google Shape;410;p45"/>
          <p:cNvCxnSpPr/>
          <p:nvPr/>
        </p:nvCxnSpPr>
        <p:spPr>
          <a:xfrm rot="8101919">
            <a:off x="-164525" y="4039791"/>
            <a:ext cx="1513724" cy="0"/>
          </a:xfrm>
          <a:prstGeom prst="straightConnector1">
            <a:avLst/>
          </a:prstGeom>
          <a:noFill/>
          <a:ln cap="rnd" cmpd="sng" w="9525">
            <a:solidFill>
              <a:srgbClr val="FFFFFF"/>
            </a:solidFill>
            <a:prstDash val="solid"/>
            <a:round/>
            <a:headEnd len="sm" w="sm" type="none"/>
            <a:tailEnd len="sm" w="sm" type="none"/>
          </a:ln>
        </p:spPr>
      </p:cxnSp>
      <p:cxnSp>
        <p:nvCxnSpPr>
          <p:cNvPr id="411" name="Google Shape;411;p45"/>
          <p:cNvCxnSpPr/>
          <p:nvPr/>
        </p:nvCxnSpPr>
        <p:spPr>
          <a:xfrm rot="8102076">
            <a:off x="-70049" y="3905846"/>
            <a:ext cx="1409305" cy="0"/>
          </a:xfrm>
          <a:prstGeom prst="straightConnector1">
            <a:avLst/>
          </a:prstGeom>
          <a:noFill/>
          <a:ln cap="rnd" cmpd="sng" w="19050">
            <a:solidFill>
              <a:srgbClr val="FFFFFF"/>
            </a:solidFill>
            <a:prstDash val="solid"/>
            <a:round/>
            <a:headEnd len="sm" w="sm" type="none"/>
            <a:tailEnd len="sm" w="sm" type="none"/>
          </a:ln>
        </p:spPr>
      </p:cxnSp>
      <p:cxnSp>
        <p:nvCxnSpPr>
          <p:cNvPr id="412" name="Google Shape;412;p45"/>
          <p:cNvCxnSpPr/>
          <p:nvPr/>
        </p:nvCxnSpPr>
        <p:spPr>
          <a:xfrm rot="8100031">
            <a:off x="252903" y="4082058"/>
            <a:ext cx="1031292" cy="0"/>
          </a:xfrm>
          <a:prstGeom prst="straightConnector1">
            <a:avLst/>
          </a:prstGeom>
          <a:noFill/>
          <a:ln cap="rnd" cmpd="sng" w="19050">
            <a:solidFill>
              <a:srgbClr val="FFFFFF"/>
            </a:solidFill>
            <a:prstDash val="solid"/>
            <a:round/>
            <a:headEnd len="sm" w="sm" type="none"/>
            <a:tailEnd len="sm" w="sm" type="none"/>
          </a:ln>
        </p:spPr>
      </p:cxnSp>
      <p:sp>
        <p:nvSpPr>
          <p:cNvPr id="413" name="Google Shape;413;p45"/>
          <p:cNvSpPr/>
          <p:nvPr/>
        </p:nvSpPr>
        <p:spPr>
          <a:xfrm>
            <a:off x="1031081" y="0"/>
            <a:ext cx="3492103" cy="5143500"/>
          </a:xfrm>
          <a:custGeom>
            <a:rect b="b" l="l" r="r" t="t"/>
            <a:pathLst>
              <a:path extrusionOk="0" h="13716000" w="9312275">
                <a:moveTo>
                  <a:pt x="0" y="0"/>
                </a:moveTo>
                <a:lnTo>
                  <a:pt x="9312275" y="0"/>
                </a:lnTo>
                <a:lnTo>
                  <a:pt x="9312275" y="13716000"/>
                </a:lnTo>
                <a:lnTo>
                  <a:pt x="0" y="13716000"/>
                </a:lnTo>
                <a:close/>
              </a:path>
            </a:pathLst>
          </a:custGeom>
          <a:solidFill>
            <a:srgbClr val="2F5597"/>
          </a:solidFill>
          <a:ln>
            <a:noFill/>
          </a:ln>
        </p:spPr>
      </p:sp>
      <p:sp>
        <p:nvSpPr>
          <p:cNvPr id="414" name="Google Shape;414;p45"/>
          <p:cNvSpPr txBox="1"/>
          <p:nvPr/>
        </p:nvSpPr>
        <p:spPr>
          <a:xfrm>
            <a:off x="2249698" y="547688"/>
            <a:ext cx="5341790" cy="432736"/>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1" i="0" lang="en" sz="3100" u="none" cap="none" strike="noStrike">
                <a:solidFill>
                  <a:srgbClr val="FFFFFF"/>
                </a:solidFill>
                <a:latin typeface="Roboto"/>
                <a:ea typeface="Roboto"/>
                <a:cs typeface="Roboto"/>
                <a:sym typeface="Roboto"/>
              </a:rPr>
              <a:t>Advance Business Workshop</a:t>
            </a:r>
            <a:endParaRPr sz="700"/>
          </a:p>
        </p:txBody>
      </p:sp>
      <p:sp>
        <p:nvSpPr>
          <p:cNvPr id="415" name="Google Shape;415;p45"/>
          <p:cNvSpPr txBox="1"/>
          <p:nvPr/>
        </p:nvSpPr>
        <p:spPr>
          <a:xfrm>
            <a:off x="4770835" y="1381524"/>
            <a:ext cx="4210764" cy="2932557"/>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800" u="none" cap="none" strike="noStrike">
                <a:solidFill>
                  <a:srgbClr val="FFFFFF"/>
                </a:solidFill>
                <a:latin typeface="Arimo"/>
                <a:ea typeface="Arimo"/>
                <a:cs typeface="Arimo"/>
                <a:sym typeface="Arimo"/>
              </a:rPr>
              <a:t>Program is a 3 months program consisting of 20 Power-Packed,</a:t>
            </a:r>
            <a:endParaRPr sz="700"/>
          </a:p>
          <a:p>
            <a:pPr indent="0" lvl="0" marL="0" marR="0" rtl="0" algn="l">
              <a:lnSpc>
                <a:spcPct val="108000"/>
              </a:lnSpc>
              <a:spcBef>
                <a:spcPts val="0"/>
              </a:spcBef>
              <a:spcAft>
                <a:spcPts val="0"/>
              </a:spcAft>
              <a:buNone/>
            </a:pPr>
            <a:r>
              <a:t/>
            </a:r>
            <a:endParaRPr b="0" i="0" sz="1800" u="none" cap="none" strike="noStrike">
              <a:solidFill>
                <a:srgbClr val="FFFFFF"/>
              </a:solidFill>
              <a:latin typeface="Arimo"/>
              <a:ea typeface="Arimo"/>
              <a:cs typeface="Arimo"/>
              <a:sym typeface="Arimo"/>
            </a:endParaRPr>
          </a:p>
          <a:p>
            <a:pPr indent="0" lvl="0" marL="0" marR="0" rtl="0" algn="l">
              <a:lnSpc>
                <a:spcPct val="108000"/>
              </a:lnSpc>
              <a:spcBef>
                <a:spcPts val="0"/>
              </a:spcBef>
              <a:spcAft>
                <a:spcPts val="0"/>
              </a:spcAft>
              <a:buNone/>
            </a:pPr>
            <a:r>
              <a:rPr b="0" i="0" lang="en" sz="1800" u="none" cap="none" strike="noStrike">
                <a:solidFill>
                  <a:srgbClr val="FFFFFF"/>
                </a:solidFill>
                <a:latin typeface="Arimo"/>
                <a:ea typeface="Arimo"/>
                <a:cs typeface="Arimo"/>
                <a:sym typeface="Arimo"/>
              </a:rPr>
              <a:t>Live lecture, </a:t>
            </a:r>
            <a:endParaRPr sz="700"/>
          </a:p>
          <a:p>
            <a:pPr indent="0" lvl="0" marL="0" marR="0" rtl="0" algn="l">
              <a:lnSpc>
                <a:spcPct val="108000"/>
              </a:lnSpc>
              <a:spcBef>
                <a:spcPts val="0"/>
              </a:spcBef>
              <a:spcAft>
                <a:spcPts val="0"/>
              </a:spcAft>
              <a:buNone/>
            </a:pPr>
            <a:r>
              <a:rPr b="0" i="0" lang="en" sz="1800" u="none" cap="none" strike="noStrike">
                <a:solidFill>
                  <a:srgbClr val="FFFFFF"/>
                </a:solidFill>
                <a:latin typeface="Arimo"/>
                <a:ea typeface="Arimo"/>
                <a:cs typeface="Arimo"/>
                <a:sym typeface="Arimo"/>
              </a:rPr>
              <a:t>including Q &amp; A, and a live role-play designed to dramatically increase your new real estate business to take you to the next level.</a:t>
            </a:r>
            <a:endParaRPr sz="700"/>
          </a:p>
          <a:p>
            <a:pPr indent="0" lvl="0" marL="0" marR="0" rtl="0" algn="l">
              <a:lnSpc>
                <a:spcPct val="108000"/>
              </a:lnSpc>
              <a:spcBef>
                <a:spcPts val="0"/>
              </a:spcBef>
              <a:spcAft>
                <a:spcPts val="0"/>
              </a:spcAft>
              <a:buNone/>
            </a:pPr>
            <a:r>
              <a:t/>
            </a:r>
            <a:endParaRPr b="0" i="0" sz="1800" u="none" cap="none" strike="noStrike">
              <a:solidFill>
                <a:srgbClr val="FFFFFF"/>
              </a:solidFill>
              <a:latin typeface="Arimo"/>
              <a:ea typeface="Arimo"/>
              <a:cs typeface="Arimo"/>
              <a:sym typeface="Arimo"/>
            </a:endParaRPr>
          </a:p>
          <a:p>
            <a:pPr indent="0" lvl="0" marL="0" marR="0" rtl="0" algn="l">
              <a:lnSpc>
                <a:spcPct val="108000"/>
              </a:lnSpc>
              <a:spcBef>
                <a:spcPts val="0"/>
              </a:spcBef>
              <a:spcAft>
                <a:spcPts val="0"/>
              </a:spcAft>
              <a:buNone/>
            </a:pPr>
            <a:r>
              <a:rPr b="0" i="0" lang="en" sz="1800" u="none" cap="none" strike="noStrike">
                <a:solidFill>
                  <a:srgbClr val="FFFFFF"/>
                </a:solidFill>
                <a:latin typeface="Arimo"/>
                <a:ea typeface="Arimo"/>
                <a:cs typeface="Arimo"/>
                <a:sym typeface="Arimo"/>
              </a:rPr>
              <a:t>https://www.youtube.com/watch?v=HS7pZ6z6C7w&amp;t=155s&amp;ab_channel=MLCompanies</a:t>
            </a:r>
            <a:endParaRPr sz="700"/>
          </a:p>
        </p:txBody>
      </p:sp>
      <p:pic>
        <p:nvPicPr>
          <p:cNvPr id="416" name="Google Shape;416;p45"/>
          <p:cNvPicPr preferRelativeResize="0"/>
          <p:nvPr/>
        </p:nvPicPr>
        <p:blipFill rotWithShape="1">
          <a:blip r:embed="rId3">
            <a:alphaModFix/>
          </a:blip>
          <a:srcRect b="0" l="0" r="0" t="0"/>
          <a:stretch/>
        </p:blipFill>
        <p:spPr>
          <a:xfrm>
            <a:off x="356006" y="339860"/>
            <a:ext cx="1445401" cy="1486273"/>
          </a:xfrm>
          <a:prstGeom prst="rect">
            <a:avLst/>
          </a:prstGeom>
          <a:noFill/>
          <a:ln>
            <a:noFill/>
          </a:ln>
        </p:spPr>
      </p:pic>
      <p:pic>
        <p:nvPicPr>
          <p:cNvPr id="417" name="Google Shape;417;p45"/>
          <p:cNvPicPr preferRelativeResize="0"/>
          <p:nvPr/>
        </p:nvPicPr>
        <p:blipFill rotWithShape="1">
          <a:blip r:embed="rId4">
            <a:alphaModFix/>
          </a:blip>
          <a:srcRect b="0" l="12115" r="12115" t="0"/>
          <a:stretch/>
        </p:blipFill>
        <p:spPr>
          <a:xfrm>
            <a:off x="1244800" y="2354689"/>
            <a:ext cx="3064666" cy="19593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72C4"/>
        </a:solidFill>
      </p:bgPr>
    </p:bg>
    <p:spTree>
      <p:nvGrpSpPr>
        <p:cNvPr id="421" name="Shape 421"/>
        <p:cNvGrpSpPr/>
        <p:nvPr/>
      </p:nvGrpSpPr>
      <p:grpSpPr>
        <a:xfrm>
          <a:off x="0" y="0"/>
          <a:ext cx="0" cy="0"/>
          <a:chOff x="0" y="0"/>
          <a:chExt cx="0" cy="0"/>
        </a:xfrm>
      </p:grpSpPr>
      <p:cxnSp>
        <p:nvCxnSpPr>
          <p:cNvPr id="422" name="Google Shape;422;p46"/>
          <p:cNvCxnSpPr/>
          <p:nvPr/>
        </p:nvCxnSpPr>
        <p:spPr>
          <a:xfrm rot="8099999">
            <a:off x="8310172" y="2929533"/>
            <a:ext cx="978285" cy="0"/>
          </a:xfrm>
          <a:prstGeom prst="straightConnector1">
            <a:avLst/>
          </a:prstGeom>
          <a:noFill/>
          <a:ln cap="rnd" cmpd="sng" w="9525">
            <a:solidFill>
              <a:srgbClr val="FFFFFF"/>
            </a:solidFill>
            <a:prstDash val="solid"/>
            <a:round/>
            <a:headEnd len="sm" w="sm" type="none"/>
            <a:tailEnd len="sm" w="sm" type="none"/>
          </a:ln>
        </p:spPr>
      </p:cxnSp>
      <p:cxnSp>
        <p:nvCxnSpPr>
          <p:cNvPr id="423" name="Google Shape;423;p46"/>
          <p:cNvCxnSpPr/>
          <p:nvPr/>
        </p:nvCxnSpPr>
        <p:spPr>
          <a:xfrm rot="8100000">
            <a:off x="6437485" y="3875485"/>
            <a:ext cx="3172274" cy="0"/>
          </a:xfrm>
          <a:prstGeom prst="straightConnector1">
            <a:avLst/>
          </a:prstGeom>
          <a:noFill/>
          <a:ln cap="rnd" cmpd="sng" w="9525">
            <a:solidFill>
              <a:srgbClr val="FFFFFF"/>
            </a:solidFill>
            <a:prstDash val="solid"/>
            <a:round/>
            <a:headEnd len="sm" w="sm" type="none"/>
            <a:tailEnd len="sm" w="sm" type="none"/>
          </a:ln>
        </p:spPr>
      </p:cxnSp>
      <p:cxnSp>
        <p:nvCxnSpPr>
          <p:cNvPr id="424" name="Google Shape;424;p46"/>
          <p:cNvCxnSpPr/>
          <p:nvPr/>
        </p:nvCxnSpPr>
        <p:spPr>
          <a:xfrm rot="8100000">
            <a:off x="7420538" y="3539728"/>
            <a:ext cx="2020556" cy="0"/>
          </a:xfrm>
          <a:prstGeom prst="straightConnector1">
            <a:avLst/>
          </a:prstGeom>
          <a:noFill/>
          <a:ln cap="rnd" cmpd="sng" w="9525">
            <a:solidFill>
              <a:srgbClr val="FFFFFF"/>
            </a:solidFill>
            <a:prstDash val="solid"/>
            <a:round/>
            <a:headEnd len="sm" w="sm" type="none"/>
            <a:tailEnd len="sm" w="sm" type="none"/>
          </a:ln>
        </p:spPr>
      </p:cxnSp>
      <p:cxnSp>
        <p:nvCxnSpPr>
          <p:cNvPr id="425" name="Google Shape;425;p46"/>
          <p:cNvCxnSpPr/>
          <p:nvPr/>
        </p:nvCxnSpPr>
        <p:spPr>
          <a:xfrm rot="8099999">
            <a:off x="7546972" y="3362921"/>
            <a:ext cx="1880796" cy="0"/>
          </a:xfrm>
          <a:prstGeom prst="straightConnector1">
            <a:avLst/>
          </a:prstGeom>
          <a:noFill/>
          <a:ln cap="rnd" cmpd="sng" w="19050">
            <a:solidFill>
              <a:srgbClr val="FFFFFF"/>
            </a:solidFill>
            <a:prstDash val="solid"/>
            <a:round/>
            <a:headEnd len="sm" w="sm" type="none"/>
            <a:tailEnd len="sm" w="sm" type="none"/>
          </a:ln>
        </p:spPr>
      </p:cxnSp>
      <p:cxnSp>
        <p:nvCxnSpPr>
          <p:cNvPr id="426" name="Google Shape;426;p46"/>
          <p:cNvCxnSpPr/>
          <p:nvPr/>
        </p:nvCxnSpPr>
        <p:spPr>
          <a:xfrm rot="8099999">
            <a:off x="7976698" y="3598069"/>
            <a:ext cx="1377342" cy="0"/>
          </a:xfrm>
          <a:prstGeom prst="straightConnector1">
            <a:avLst/>
          </a:prstGeom>
          <a:noFill/>
          <a:ln cap="rnd" cmpd="sng" w="19050">
            <a:solidFill>
              <a:srgbClr val="FFFFFF"/>
            </a:solidFill>
            <a:prstDash val="solid"/>
            <a:round/>
            <a:headEnd len="sm" w="sm" type="none"/>
            <a:tailEnd len="sm" w="sm" type="none"/>
          </a:ln>
        </p:spPr>
      </p:cxnSp>
      <p:sp>
        <p:nvSpPr>
          <p:cNvPr id="427" name="Google Shape;427;p46"/>
          <p:cNvSpPr/>
          <p:nvPr/>
        </p:nvSpPr>
        <p:spPr>
          <a:xfrm>
            <a:off x="0" y="-232890"/>
            <a:ext cx="3480197" cy="5143500"/>
          </a:xfrm>
          <a:custGeom>
            <a:rect b="b" l="l" r="r" t="t"/>
            <a:pathLst>
              <a:path extrusionOk="0" h="13716000" w="9280525">
                <a:moveTo>
                  <a:pt x="0" y="0"/>
                </a:moveTo>
                <a:lnTo>
                  <a:pt x="9280525" y="0"/>
                </a:lnTo>
                <a:lnTo>
                  <a:pt x="9280525" y="13716000"/>
                </a:lnTo>
                <a:lnTo>
                  <a:pt x="0" y="13716000"/>
                </a:lnTo>
                <a:close/>
              </a:path>
            </a:pathLst>
          </a:custGeom>
          <a:solidFill>
            <a:srgbClr val="2F5597"/>
          </a:solidFill>
          <a:ln>
            <a:noFill/>
          </a:ln>
        </p:spPr>
      </p:sp>
      <p:sp>
        <p:nvSpPr>
          <p:cNvPr id="428" name="Google Shape;428;p46"/>
          <p:cNvSpPr/>
          <p:nvPr/>
        </p:nvSpPr>
        <p:spPr>
          <a:xfrm>
            <a:off x="0" y="0"/>
            <a:ext cx="1078706" cy="5143500"/>
          </a:xfrm>
          <a:custGeom>
            <a:rect b="b" l="l" r="r" t="t"/>
            <a:pathLst>
              <a:path extrusionOk="0" h="13716000" w="2876550">
                <a:moveTo>
                  <a:pt x="0" y="0"/>
                </a:moveTo>
                <a:lnTo>
                  <a:pt x="2876550" y="0"/>
                </a:lnTo>
                <a:lnTo>
                  <a:pt x="2876550" y="13716000"/>
                </a:lnTo>
                <a:lnTo>
                  <a:pt x="0" y="13716000"/>
                </a:lnTo>
                <a:close/>
              </a:path>
            </a:pathLst>
          </a:custGeom>
          <a:solidFill>
            <a:srgbClr val="203864"/>
          </a:solidFill>
          <a:ln>
            <a:noFill/>
          </a:ln>
        </p:spPr>
      </p:sp>
      <p:sp>
        <p:nvSpPr>
          <p:cNvPr id="429" name="Google Shape;429;p46"/>
          <p:cNvSpPr txBox="1"/>
          <p:nvPr/>
        </p:nvSpPr>
        <p:spPr>
          <a:xfrm>
            <a:off x="1712214" y="299847"/>
            <a:ext cx="6917436" cy="4527688"/>
          </a:xfrm>
          <a:prstGeom prst="rect">
            <a:avLst/>
          </a:prstGeom>
          <a:noFill/>
          <a:ln>
            <a:noFill/>
          </a:ln>
        </p:spPr>
        <p:txBody>
          <a:bodyPr anchorCtr="0" anchor="t" bIns="0" lIns="0" spcFirstLastPara="1" rIns="0" wrap="square" tIns="0">
            <a:spAutoFit/>
          </a:bodyPr>
          <a:lstStyle/>
          <a:p>
            <a:pPr indent="0" lvl="0" marL="0" marR="0" rtl="0" algn="l">
              <a:lnSpc>
                <a:spcPct val="107991"/>
              </a:lnSpc>
              <a:spcBef>
                <a:spcPts val="0"/>
              </a:spcBef>
              <a:spcAft>
                <a:spcPts val="0"/>
              </a:spcAft>
              <a:buNone/>
            </a:pPr>
            <a:r>
              <a:rPr b="0" i="0" lang="en" sz="1700" u="sng" cap="none" strike="noStrike">
                <a:solidFill>
                  <a:srgbClr val="FFFFFF"/>
                </a:solidFill>
                <a:latin typeface="Arimo"/>
                <a:ea typeface="Arimo"/>
                <a:cs typeface="Arimo"/>
                <a:sym typeface="Arimo"/>
              </a:rPr>
              <a:t>1. Time Management</a:t>
            </a:r>
            <a:endParaRPr sz="700"/>
          </a:p>
          <a:p>
            <a:pPr indent="0" lvl="0" marL="0" marR="0" rtl="0" algn="l">
              <a:lnSpc>
                <a:spcPct val="108037"/>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https://www.youtube.com/watch?v=BehyKsFF9j8&amp;t=17s&amp;ab_channel=MLCompanies</a:t>
            </a:r>
            <a:endParaRPr sz="700"/>
          </a:p>
          <a:p>
            <a:pPr indent="0" lvl="0" marL="0" marR="0" rtl="0" algn="l">
              <a:lnSpc>
                <a:spcPct val="148542"/>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7991"/>
              </a:lnSpc>
              <a:spcBef>
                <a:spcPts val="0"/>
              </a:spcBef>
              <a:spcAft>
                <a:spcPts val="0"/>
              </a:spcAft>
              <a:buNone/>
            </a:pPr>
            <a:r>
              <a:rPr b="0" i="0" lang="en" sz="1700" u="sng" cap="none" strike="noStrike">
                <a:solidFill>
                  <a:srgbClr val="FFFFFF"/>
                </a:solidFill>
                <a:latin typeface="Arimo"/>
                <a:ea typeface="Arimo"/>
                <a:cs typeface="Arimo"/>
                <a:sym typeface="Arimo"/>
              </a:rPr>
              <a:t>2. Prospecting</a:t>
            </a:r>
            <a:endParaRPr sz="700"/>
          </a:p>
          <a:p>
            <a:pPr indent="0" lvl="0" marL="0" marR="0" rtl="0" algn="l">
              <a:lnSpc>
                <a:spcPct val="108037"/>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https://www.youtube.com/watch?v=8GqMMEzwErU&amp;t=213s&amp;ab_channel=MLCompanies</a:t>
            </a:r>
            <a:endParaRPr sz="700"/>
          </a:p>
          <a:p>
            <a:pPr indent="0" lvl="0" marL="0" marR="0" rtl="0" algn="l">
              <a:lnSpc>
                <a:spcPct val="148542"/>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7991"/>
              </a:lnSpc>
              <a:spcBef>
                <a:spcPts val="0"/>
              </a:spcBef>
              <a:spcAft>
                <a:spcPts val="0"/>
              </a:spcAft>
              <a:buNone/>
            </a:pPr>
            <a:r>
              <a:rPr b="0" i="0" lang="en" sz="1700" u="sng" cap="none" strike="noStrike">
                <a:solidFill>
                  <a:srgbClr val="FFFFFF"/>
                </a:solidFill>
                <a:latin typeface="Arimo"/>
                <a:ea typeface="Arimo"/>
                <a:cs typeface="Arimo"/>
                <a:sym typeface="Arimo"/>
              </a:rPr>
              <a:t>3. Past Clients and Center of Influence</a:t>
            </a:r>
            <a:endParaRPr sz="700"/>
          </a:p>
          <a:p>
            <a:pPr indent="0" lvl="0" marL="0" marR="0" rtl="0" algn="l">
              <a:lnSpc>
                <a:spcPct val="107991"/>
              </a:lnSpc>
              <a:spcBef>
                <a:spcPts val="0"/>
              </a:spcBef>
              <a:spcAft>
                <a:spcPts val="0"/>
              </a:spcAft>
              <a:buNone/>
            </a:pPr>
            <a:r>
              <a:t/>
            </a:r>
            <a:endParaRPr b="0" i="0" sz="1700" u="sng" cap="none" strike="noStrike">
              <a:solidFill>
                <a:srgbClr val="FFFFFF"/>
              </a:solidFill>
              <a:latin typeface="Arimo"/>
              <a:ea typeface="Arimo"/>
              <a:cs typeface="Arimo"/>
              <a:sym typeface="Arimo"/>
            </a:endParaRPr>
          </a:p>
          <a:p>
            <a:pPr indent="0" lvl="0" marL="0" marR="0" rtl="0" algn="l">
              <a:lnSpc>
                <a:spcPct val="108037"/>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https://www.youtube.com/watch?v=1NfAv6uBl8o&amp;t=215s&amp;ab_channel=MLCompanies</a:t>
            </a:r>
            <a:endParaRPr sz="700"/>
          </a:p>
          <a:p>
            <a:pPr indent="0" lvl="0" marL="0" marR="0" rtl="0" algn="l">
              <a:lnSpc>
                <a:spcPct val="148542"/>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7991"/>
              </a:lnSpc>
              <a:spcBef>
                <a:spcPts val="0"/>
              </a:spcBef>
              <a:spcAft>
                <a:spcPts val="0"/>
              </a:spcAft>
              <a:buNone/>
            </a:pPr>
            <a:r>
              <a:rPr b="0" i="0" lang="en" sz="1700" u="sng" cap="none" strike="noStrike">
                <a:solidFill>
                  <a:srgbClr val="FFFFFF"/>
                </a:solidFill>
                <a:latin typeface="Arimo"/>
                <a:ea typeface="Arimo"/>
                <a:cs typeface="Arimo"/>
                <a:sym typeface="Arimo"/>
              </a:rPr>
              <a:t>4. Pre-Qualifying</a:t>
            </a:r>
            <a:endParaRPr sz="700"/>
          </a:p>
          <a:p>
            <a:pPr indent="0" lvl="0" marL="0" marR="0" rtl="0" algn="l">
              <a:lnSpc>
                <a:spcPct val="108037"/>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https://www.youtube.com/watch?v=QK5wv0pQ5O8&amp;t=5s&amp;ab_channel=MLCompanies</a:t>
            </a:r>
            <a:endParaRPr sz="700"/>
          </a:p>
          <a:p>
            <a:pPr indent="0" lvl="0" marL="0" marR="0" rtl="0" algn="l">
              <a:lnSpc>
                <a:spcPct val="148542"/>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7991"/>
              </a:lnSpc>
              <a:spcBef>
                <a:spcPts val="0"/>
              </a:spcBef>
              <a:spcAft>
                <a:spcPts val="0"/>
              </a:spcAft>
              <a:buNone/>
            </a:pPr>
            <a:r>
              <a:rPr b="0" i="0" lang="en" sz="1700" u="sng" cap="none" strike="noStrike">
                <a:solidFill>
                  <a:srgbClr val="FFFFFF"/>
                </a:solidFill>
                <a:latin typeface="Arimo"/>
                <a:ea typeface="Arimo"/>
                <a:cs typeface="Arimo"/>
                <a:sym typeface="Arimo"/>
              </a:rPr>
              <a:t>5. Lead Follow-Up</a:t>
            </a:r>
            <a:endParaRPr sz="700"/>
          </a:p>
          <a:p>
            <a:pPr indent="0" lvl="0" marL="0" marR="0" rtl="0" algn="l">
              <a:lnSpc>
                <a:spcPct val="108037"/>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https://www.youtube.com/watch?v=CDneRIG8HjY&amp;ab_channel=MLCompanies</a:t>
            </a:r>
            <a:endParaRPr sz="700"/>
          </a:p>
          <a:p>
            <a:pPr indent="0" lvl="0" marL="0" marR="0" rtl="0" algn="l">
              <a:lnSpc>
                <a:spcPct val="148542"/>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7991"/>
              </a:lnSpc>
              <a:spcBef>
                <a:spcPts val="0"/>
              </a:spcBef>
              <a:spcAft>
                <a:spcPts val="0"/>
              </a:spcAft>
              <a:buNone/>
            </a:pPr>
            <a:r>
              <a:rPr b="0" i="0" lang="en" sz="1700" u="sng" cap="none" strike="noStrike">
                <a:solidFill>
                  <a:srgbClr val="FFFFFF"/>
                </a:solidFill>
                <a:latin typeface="Arimo"/>
                <a:ea typeface="Arimo"/>
                <a:cs typeface="Arimo"/>
                <a:sym typeface="Arimo"/>
              </a:rPr>
              <a:t>6. Listing Presentation</a:t>
            </a:r>
            <a:endParaRPr sz="700"/>
          </a:p>
          <a:p>
            <a:pPr indent="0" lvl="0" marL="0" marR="0" rtl="0" algn="l">
              <a:lnSpc>
                <a:spcPct val="108037"/>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https://www.youtube.com/watch?v=3McM6kMThV4&amp;ab_channel=MLCompanies</a:t>
            </a:r>
            <a:endParaRPr sz="700"/>
          </a:p>
          <a:p>
            <a:pPr indent="0" lvl="0" marL="0" marR="0" rtl="0" algn="l">
              <a:lnSpc>
                <a:spcPct val="148542"/>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7991"/>
              </a:lnSpc>
              <a:spcBef>
                <a:spcPts val="0"/>
              </a:spcBef>
              <a:spcAft>
                <a:spcPts val="0"/>
              </a:spcAft>
              <a:buNone/>
            </a:pPr>
            <a:r>
              <a:rPr b="0" i="0" lang="en" sz="1700" u="sng" cap="none" strike="noStrike">
                <a:solidFill>
                  <a:srgbClr val="FFFFFF"/>
                </a:solidFill>
                <a:latin typeface="Arimo"/>
                <a:ea typeface="Arimo"/>
                <a:cs typeface="Arimo"/>
                <a:sym typeface="Arimo"/>
              </a:rPr>
              <a:t>7. Pricing Property</a:t>
            </a:r>
            <a:endParaRPr sz="700"/>
          </a:p>
          <a:p>
            <a:pPr indent="0" lvl="0" marL="0" marR="0" rtl="0" algn="l">
              <a:lnSpc>
                <a:spcPct val="108037"/>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https://www.youtube.com/watch?v=YRaiAsnOvu0&amp;t=182s&amp;ab_channel=MLCompanies</a:t>
            </a:r>
            <a:endParaRPr sz="700"/>
          </a:p>
        </p:txBody>
      </p:sp>
      <p:sp>
        <p:nvSpPr>
          <p:cNvPr id="430" name="Google Shape;430;p46"/>
          <p:cNvSpPr txBox="1"/>
          <p:nvPr/>
        </p:nvSpPr>
        <p:spPr>
          <a:xfrm rot="-5400000">
            <a:off x="-1114863" y="2435550"/>
            <a:ext cx="4329322" cy="801814"/>
          </a:xfrm>
          <a:prstGeom prst="rect">
            <a:avLst/>
          </a:prstGeom>
          <a:noFill/>
          <a:ln>
            <a:noFill/>
          </a:ln>
        </p:spPr>
        <p:txBody>
          <a:bodyPr anchorCtr="0" anchor="t" bIns="0" lIns="0" spcFirstLastPara="1" rIns="0" wrap="square" tIns="0">
            <a:spAutoFit/>
          </a:bodyPr>
          <a:lstStyle/>
          <a:p>
            <a:pPr indent="0" lvl="0" marL="0" marR="0" rtl="0" algn="r">
              <a:lnSpc>
                <a:spcPct val="86398"/>
              </a:lnSpc>
              <a:spcBef>
                <a:spcPts val="0"/>
              </a:spcBef>
              <a:spcAft>
                <a:spcPts val="0"/>
              </a:spcAft>
              <a:buNone/>
            </a:pPr>
            <a:r>
              <a:rPr b="1" i="0" lang="en" sz="3500" u="none" cap="none" strike="noStrike">
                <a:solidFill>
                  <a:srgbClr val="FFFFFF"/>
                </a:solidFill>
                <a:latin typeface="Open Sans"/>
                <a:ea typeface="Open Sans"/>
                <a:cs typeface="Open Sans"/>
                <a:sym typeface="Open Sans"/>
              </a:rPr>
              <a:t>What you will learn</a:t>
            </a:r>
            <a:endParaRPr sz="700"/>
          </a:p>
          <a:p>
            <a:pPr indent="0" lvl="0" marL="0" marR="0" rtl="0" algn="r">
              <a:lnSpc>
                <a:spcPct val="86398"/>
              </a:lnSpc>
              <a:spcBef>
                <a:spcPts val="0"/>
              </a:spcBef>
              <a:spcAft>
                <a:spcPts val="0"/>
              </a:spcAft>
              <a:buNone/>
            </a:pPr>
            <a:r>
              <a:t/>
            </a:r>
            <a:endParaRPr b="1" i="0" sz="3500" u="none" cap="none" strike="noStrike">
              <a:solidFill>
                <a:srgbClr val="FFFFFF"/>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72C4"/>
        </a:solidFill>
      </p:bgPr>
    </p:bg>
    <p:spTree>
      <p:nvGrpSpPr>
        <p:cNvPr id="434" name="Shape 434"/>
        <p:cNvGrpSpPr/>
        <p:nvPr/>
      </p:nvGrpSpPr>
      <p:grpSpPr>
        <a:xfrm>
          <a:off x="0" y="0"/>
          <a:ext cx="0" cy="0"/>
          <a:chOff x="0" y="0"/>
          <a:chExt cx="0" cy="0"/>
        </a:xfrm>
      </p:grpSpPr>
      <p:cxnSp>
        <p:nvCxnSpPr>
          <p:cNvPr id="435" name="Google Shape;435;p47"/>
          <p:cNvCxnSpPr/>
          <p:nvPr/>
        </p:nvCxnSpPr>
        <p:spPr>
          <a:xfrm rot="8099999">
            <a:off x="8310172" y="2929533"/>
            <a:ext cx="978285" cy="0"/>
          </a:xfrm>
          <a:prstGeom prst="straightConnector1">
            <a:avLst/>
          </a:prstGeom>
          <a:noFill/>
          <a:ln cap="rnd" cmpd="sng" w="9525">
            <a:solidFill>
              <a:srgbClr val="FFFFFF"/>
            </a:solidFill>
            <a:prstDash val="solid"/>
            <a:round/>
            <a:headEnd len="sm" w="sm" type="none"/>
            <a:tailEnd len="sm" w="sm" type="none"/>
          </a:ln>
        </p:spPr>
      </p:cxnSp>
      <p:cxnSp>
        <p:nvCxnSpPr>
          <p:cNvPr id="436" name="Google Shape;436;p47"/>
          <p:cNvCxnSpPr/>
          <p:nvPr/>
        </p:nvCxnSpPr>
        <p:spPr>
          <a:xfrm rot="8100000">
            <a:off x="6437485" y="3875485"/>
            <a:ext cx="3172274" cy="0"/>
          </a:xfrm>
          <a:prstGeom prst="straightConnector1">
            <a:avLst/>
          </a:prstGeom>
          <a:noFill/>
          <a:ln cap="rnd" cmpd="sng" w="9525">
            <a:solidFill>
              <a:srgbClr val="FFFFFF"/>
            </a:solidFill>
            <a:prstDash val="solid"/>
            <a:round/>
            <a:headEnd len="sm" w="sm" type="none"/>
            <a:tailEnd len="sm" w="sm" type="none"/>
          </a:ln>
        </p:spPr>
      </p:cxnSp>
      <p:cxnSp>
        <p:nvCxnSpPr>
          <p:cNvPr id="437" name="Google Shape;437;p47"/>
          <p:cNvCxnSpPr/>
          <p:nvPr/>
        </p:nvCxnSpPr>
        <p:spPr>
          <a:xfrm rot="8100000">
            <a:off x="7420538" y="3539728"/>
            <a:ext cx="2020556" cy="0"/>
          </a:xfrm>
          <a:prstGeom prst="straightConnector1">
            <a:avLst/>
          </a:prstGeom>
          <a:noFill/>
          <a:ln cap="rnd" cmpd="sng" w="9525">
            <a:solidFill>
              <a:srgbClr val="FFFFFF"/>
            </a:solidFill>
            <a:prstDash val="solid"/>
            <a:round/>
            <a:headEnd len="sm" w="sm" type="none"/>
            <a:tailEnd len="sm" w="sm" type="none"/>
          </a:ln>
        </p:spPr>
      </p:cxnSp>
      <p:cxnSp>
        <p:nvCxnSpPr>
          <p:cNvPr id="438" name="Google Shape;438;p47"/>
          <p:cNvCxnSpPr/>
          <p:nvPr/>
        </p:nvCxnSpPr>
        <p:spPr>
          <a:xfrm rot="8099999">
            <a:off x="7546972" y="3362921"/>
            <a:ext cx="1880796" cy="0"/>
          </a:xfrm>
          <a:prstGeom prst="straightConnector1">
            <a:avLst/>
          </a:prstGeom>
          <a:noFill/>
          <a:ln cap="rnd" cmpd="sng" w="19050">
            <a:solidFill>
              <a:srgbClr val="FFFFFF"/>
            </a:solidFill>
            <a:prstDash val="solid"/>
            <a:round/>
            <a:headEnd len="sm" w="sm" type="none"/>
            <a:tailEnd len="sm" w="sm" type="none"/>
          </a:ln>
        </p:spPr>
      </p:cxnSp>
      <p:cxnSp>
        <p:nvCxnSpPr>
          <p:cNvPr id="439" name="Google Shape;439;p47"/>
          <p:cNvCxnSpPr/>
          <p:nvPr/>
        </p:nvCxnSpPr>
        <p:spPr>
          <a:xfrm rot="8099999">
            <a:off x="7976698" y="3598069"/>
            <a:ext cx="1377342" cy="0"/>
          </a:xfrm>
          <a:prstGeom prst="straightConnector1">
            <a:avLst/>
          </a:prstGeom>
          <a:noFill/>
          <a:ln cap="rnd" cmpd="sng" w="19050">
            <a:solidFill>
              <a:srgbClr val="FFFFFF"/>
            </a:solidFill>
            <a:prstDash val="solid"/>
            <a:round/>
            <a:headEnd len="sm" w="sm" type="none"/>
            <a:tailEnd len="sm" w="sm" type="none"/>
          </a:ln>
        </p:spPr>
      </p:cxnSp>
      <p:sp>
        <p:nvSpPr>
          <p:cNvPr id="440" name="Google Shape;440;p47"/>
          <p:cNvSpPr/>
          <p:nvPr/>
        </p:nvSpPr>
        <p:spPr>
          <a:xfrm>
            <a:off x="0" y="12604"/>
            <a:ext cx="3480197" cy="5143500"/>
          </a:xfrm>
          <a:custGeom>
            <a:rect b="b" l="l" r="r" t="t"/>
            <a:pathLst>
              <a:path extrusionOk="0" h="13716000" w="9280525">
                <a:moveTo>
                  <a:pt x="0" y="0"/>
                </a:moveTo>
                <a:lnTo>
                  <a:pt x="9280525" y="0"/>
                </a:lnTo>
                <a:lnTo>
                  <a:pt x="9280525" y="13716000"/>
                </a:lnTo>
                <a:lnTo>
                  <a:pt x="0" y="13716000"/>
                </a:lnTo>
                <a:close/>
              </a:path>
            </a:pathLst>
          </a:custGeom>
          <a:solidFill>
            <a:srgbClr val="2F5597"/>
          </a:solidFill>
          <a:ln>
            <a:noFill/>
          </a:ln>
        </p:spPr>
      </p:sp>
      <p:sp>
        <p:nvSpPr>
          <p:cNvPr id="441" name="Google Shape;441;p47"/>
          <p:cNvSpPr/>
          <p:nvPr/>
        </p:nvSpPr>
        <p:spPr>
          <a:xfrm>
            <a:off x="0" y="0"/>
            <a:ext cx="1078706" cy="5143500"/>
          </a:xfrm>
          <a:custGeom>
            <a:rect b="b" l="l" r="r" t="t"/>
            <a:pathLst>
              <a:path extrusionOk="0" h="13716000" w="2876550">
                <a:moveTo>
                  <a:pt x="0" y="0"/>
                </a:moveTo>
                <a:lnTo>
                  <a:pt x="2876550" y="0"/>
                </a:lnTo>
                <a:lnTo>
                  <a:pt x="2876550" y="13716000"/>
                </a:lnTo>
                <a:lnTo>
                  <a:pt x="0" y="13716000"/>
                </a:lnTo>
                <a:close/>
              </a:path>
            </a:pathLst>
          </a:custGeom>
          <a:solidFill>
            <a:srgbClr val="203864"/>
          </a:solidFill>
          <a:ln>
            <a:noFill/>
          </a:ln>
        </p:spPr>
      </p:sp>
      <p:sp>
        <p:nvSpPr>
          <p:cNvPr id="442" name="Google Shape;442;p47"/>
          <p:cNvSpPr txBox="1"/>
          <p:nvPr/>
        </p:nvSpPr>
        <p:spPr>
          <a:xfrm rot="-5400000">
            <a:off x="-1720091" y="2554270"/>
            <a:ext cx="5158757" cy="438837"/>
          </a:xfrm>
          <a:prstGeom prst="rect">
            <a:avLst/>
          </a:prstGeom>
          <a:noFill/>
          <a:ln>
            <a:noFill/>
          </a:ln>
        </p:spPr>
        <p:txBody>
          <a:bodyPr anchorCtr="0" anchor="t" bIns="0" lIns="0" spcFirstLastPara="1" rIns="0" wrap="square" tIns="0">
            <a:spAutoFit/>
          </a:bodyPr>
          <a:lstStyle/>
          <a:p>
            <a:pPr indent="0" lvl="0" marL="0" marR="0" rtl="0" algn="r">
              <a:lnSpc>
                <a:spcPct val="86392"/>
              </a:lnSpc>
              <a:spcBef>
                <a:spcPts val="0"/>
              </a:spcBef>
              <a:spcAft>
                <a:spcPts val="0"/>
              </a:spcAft>
              <a:buNone/>
            </a:pPr>
            <a:r>
              <a:rPr b="1" i="0" lang="en" sz="2800" u="none" cap="none" strike="noStrike">
                <a:solidFill>
                  <a:srgbClr val="FFFFFF"/>
                </a:solidFill>
                <a:latin typeface="Open Sans"/>
                <a:ea typeface="Open Sans"/>
                <a:cs typeface="Open Sans"/>
                <a:sym typeface="Open Sans"/>
              </a:rPr>
              <a:t>Advance Business Workshop</a:t>
            </a:r>
            <a:endParaRPr sz="700"/>
          </a:p>
          <a:p>
            <a:pPr indent="0" lvl="0" marL="0" marR="0" rtl="0" algn="r">
              <a:lnSpc>
                <a:spcPct val="38571"/>
              </a:lnSpc>
              <a:spcBef>
                <a:spcPts val="0"/>
              </a:spcBef>
              <a:spcAft>
                <a:spcPts val="0"/>
              </a:spcAft>
              <a:buNone/>
            </a:pPr>
            <a:r>
              <a:t/>
            </a:r>
            <a:endParaRPr b="1" i="0" sz="2800" u="none" cap="none" strike="noStrike">
              <a:solidFill>
                <a:srgbClr val="FFFFFF"/>
              </a:solidFill>
              <a:latin typeface="Open Sans"/>
              <a:ea typeface="Open Sans"/>
              <a:cs typeface="Open Sans"/>
              <a:sym typeface="Open Sans"/>
            </a:endParaRPr>
          </a:p>
        </p:txBody>
      </p:sp>
      <p:sp>
        <p:nvSpPr>
          <p:cNvPr id="443" name="Google Shape;443;p47"/>
          <p:cNvSpPr txBox="1"/>
          <p:nvPr/>
        </p:nvSpPr>
        <p:spPr>
          <a:xfrm>
            <a:off x="1726649" y="194296"/>
            <a:ext cx="6889500" cy="4783500"/>
          </a:xfrm>
          <a:prstGeom prst="rect">
            <a:avLst/>
          </a:prstGeom>
          <a:noFill/>
          <a:ln>
            <a:noFill/>
          </a:ln>
        </p:spPr>
        <p:txBody>
          <a:bodyPr anchorCtr="0" anchor="t" bIns="0" lIns="0" spcFirstLastPara="1" rIns="0" wrap="square" tIns="0">
            <a:spAutoFit/>
          </a:bodyPr>
          <a:lstStyle/>
          <a:p>
            <a:pPr indent="0" lvl="0" marL="0" marR="0" rtl="0" algn="l">
              <a:lnSpc>
                <a:spcPct val="108003"/>
              </a:lnSpc>
              <a:spcBef>
                <a:spcPts val="0"/>
              </a:spcBef>
              <a:spcAft>
                <a:spcPts val="0"/>
              </a:spcAft>
              <a:buNone/>
            </a:pPr>
            <a:r>
              <a:rPr b="1" i="0" lang="en" sz="1800" u="sng" cap="none" strike="noStrike">
                <a:solidFill>
                  <a:srgbClr val="FFFFFF"/>
                </a:solidFill>
                <a:latin typeface="Arimo"/>
                <a:ea typeface="Arimo"/>
                <a:cs typeface="Arimo"/>
                <a:sym typeface="Arimo"/>
              </a:rPr>
              <a:t>8. Handling Objections</a:t>
            </a:r>
            <a:endParaRPr sz="700"/>
          </a:p>
          <a:p>
            <a:pPr indent="0" lvl="0" marL="0" marR="0" rtl="0" algn="l">
              <a:lnSpc>
                <a:spcPct val="107982"/>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https://www.youtube.com/watch?v=qg_AH3gXMPc&amp;t=998s&amp;ab_channel=MLCompanies</a:t>
            </a:r>
            <a:endParaRPr sz="700"/>
          </a:p>
          <a:p>
            <a:pPr indent="0" lvl="0" marL="0" marR="0" rtl="0" algn="l">
              <a:lnSpc>
                <a:spcPct val="157029"/>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8003"/>
              </a:lnSpc>
              <a:spcBef>
                <a:spcPts val="0"/>
              </a:spcBef>
              <a:spcAft>
                <a:spcPts val="0"/>
              </a:spcAft>
              <a:buNone/>
            </a:pPr>
            <a:r>
              <a:rPr b="0" i="0" lang="en" sz="1800" u="sng" cap="none" strike="noStrike">
                <a:solidFill>
                  <a:srgbClr val="FFFFFF"/>
                </a:solidFill>
                <a:latin typeface="Arimo"/>
                <a:ea typeface="Arimo"/>
                <a:cs typeface="Arimo"/>
                <a:sym typeface="Arimo"/>
              </a:rPr>
              <a:t>9. Closing Skills</a:t>
            </a:r>
            <a:endParaRPr sz="700"/>
          </a:p>
          <a:p>
            <a:pPr indent="0" lvl="0" marL="0" marR="0" rtl="0" algn="l">
              <a:lnSpc>
                <a:spcPct val="108003"/>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03"/>
              </a:lnSpc>
              <a:spcBef>
                <a:spcPts val="0"/>
              </a:spcBef>
              <a:spcAft>
                <a:spcPts val="0"/>
              </a:spcAft>
              <a:buNone/>
            </a:pPr>
            <a:r>
              <a:rPr b="0" i="0" lang="en" sz="1800" u="sng" cap="none" strike="noStrike">
                <a:solidFill>
                  <a:srgbClr val="FFFFFF"/>
                </a:solidFill>
                <a:latin typeface="Arimo"/>
                <a:ea typeface="Arimo"/>
                <a:cs typeface="Arimo"/>
                <a:sym typeface="Arimo"/>
              </a:rPr>
              <a:t>10. Negotiating</a:t>
            </a:r>
            <a:endParaRPr sz="700"/>
          </a:p>
          <a:p>
            <a:pPr indent="0" lvl="0" marL="0" marR="0" rtl="0" algn="l">
              <a:lnSpc>
                <a:spcPct val="108003"/>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03"/>
              </a:lnSpc>
              <a:spcBef>
                <a:spcPts val="0"/>
              </a:spcBef>
              <a:spcAft>
                <a:spcPts val="0"/>
              </a:spcAft>
              <a:buNone/>
            </a:pPr>
            <a:r>
              <a:rPr b="0" i="0" lang="en" sz="1800" u="sng" cap="none" strike="noStrike">
                <a:solidFill>
                  <a:srgbClr val="FFFFFF"/>
                </a:solidFill>
                <a:latin typeface="Arimo"/>
                <a:ea typeface="Arimo"/>
                <a:cs typeface="Arimo"/>
                <a:sym typeface="Arimo"/>
              </a:rPr>
              <a:t>11. Working with buyers</a:t>
            </a:r>
            <a:endParaRPr sz="700"/>
          </a:p>
          <a:p>
            <a:pPr indent="0" lvl="0" marL="0" marR="0" rtl="0" algn="l">
              <a:lnSpc>
                <a:spcPct val="107982"/>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https://www.youtube.com/watch?v=Jmzb9_94_rI&amp;t=103s&amp;ab_channel=MLCompanies</a:t>
            </a:r>
            <a:endParaRPr sz="700"/>
          </a:p>
          <a:p>
            <a:pPr indent="0" lvl="0" marL="0" marR="0" rtl="0" algn="l">
              <a:lnSpc>
                <a:spcPct val="157029"/>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8003"/>
              </a:lnSpc>
              <a:spcBef>
                <a:spcPts val="0"/>
              </a:spcBef>
              <a:spcAft>
                <a:spcPts val="0"/>
              </a:spcAft>
              <a:buNone/>
            </a:pPr>
            <a:r>
              <a:rPr b="0" i="0" lang="en" sz="1800" u="sng" cap="none" strike="noStrike">
                <a:solidFill>
                  <a:srgbClr val="FFFFFF"/>
                </a:solidFill>
                <a:latin typeface="Arimo"/>
                <a:ea typeface="Arimo"/>
                <a:cs typeface="Arimo"/>
                <a:sym typeface="Arimo"/>
              </a:rPr>
              <a:t>12. Administration and Staffing</a:t>
            </a:r>
            <a:endParaRPr sz="700"/>
          </a:p>
          <a:p>
            <a:pPr indent="0" lvl="0" marL="0" marR="0" rtl="0" algn="l">
              <a:lnSpc>
                <a:spcPct val="108003"/>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03"/>
              </a:lnSpc>
              <a:spcBef>
                <a:spcPts val="0"/>
              </a:spcBef>
              <a:spcAft>
                <a:spcPts val="0"/>
              </a:spcAft>
              <a:buNone/>
            </a:pPr>
            <a:r>
              <a:rPr b="0" i="0" lang="en" sz="1800" u="sng" cap="none" strike="noStrike">
                <a:solidFill>
                  <a:srgbClr val="FFFFFF"/>
                </a:solidFill>
                <a:latin typeface="Arimo"/>
                <a:ea typeface="Arimo"/>
                <a:cs typeface="Arimo"/>
                <a:sym typeface="Arimo"/>
              </a:rPr>
              <a:t>13. Customer Service</a:t>
            </a:r>
            <a:endParaRPr sz="700"/>
          </a:p>
          <a:p>
            <a:pPr indent="0" lvl="0" marL="0" marR="0" rtl="0" algn="l">
              <a:lnSpc>
                <a:spcPct val="107982"/>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https://www.youtube.com/watch?v=g20Nrp97d6c&amp;t=43s&amp;ab_channel=MLCompanies</a:t>
            </a:r>
            <a:endParaRPr sz="700"/>
          </a:p>
          <a:p>
            <a:pPr indent="0" lvl="0" marL="0" marR="0" rtl="0" algn="l">
              <a:lnSpc>
                <a:spcPct val="157029"/>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8003"/>
              </a:lnSpc>
              <a:spcBef>
                <a:spcPts val="0"/>
              </a:spcBef>
              <a:spcAft>
                <a:spcPts val="0"/>
              </a:spcAft>
              <a:buNone/>
            </a:pPr>
            <a:r>
              <a:rPr b="0" i="0" lang="en" sz="1800" u="sng" cap="none" strike="noStrike">
                <a:solidFill>
                  <a:srgbClr val="FFFFFF"/>
                </a:solidFill>
                <a:latin typeface="Arimo"/>
                <a:ea typeface="Arimo"/>
                <a:cs typeface="Arimo"/>
                <a:sym typeface="Arimo"/>
              </a:rPr>
              <a:t>14. Business Planning</a:t>
            </a:r>
            <a:endParaRPr sz="700"/>
          </a:p>
          <a:p>
            <a:pPr indent="0" lvl="0" marL="0" marR="0" rtl="0" algn="l">
              <a:lnSpc>
                <a:spcPct val="107982"/>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https://www.youtube.com/watch?v=ln2F01oAB5o&amp;ab_channel=MLCompanies</a:t>
            </a:r>
            <a:endParaRPr sz="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8"/>
          <p:cNvSpPr/>
          <p:nvPr/>
        </p:nvSpPr>
        <p:spPr>
          <a:xfrm>
            <a:off x="0" y="0"/>
            <a:ext cx="9144000" cy="5143500"/>
          </a:xfrm>
          <a:custGeom>
            <a:rect b="b" l="l" r="r" t="t"/>
            <a:pathLst>
              <a:path extrusionOk="0" h="13716000" w="24384000">
                <a:moveTo>
                  <a:pt x="0" y="0"/>
                </a:moveTo>
                <a:lnTo>
                  <a:pt x="24384000" y="0"/>
                </a:lnTo>
                <a:lnTo>
                  <a:pt x="24384000" y="13716000"/>
                </a:lnTo>
                <a:lnTo>
                  <a:pt x="0" y="13716000"/>
                </a:lnTo>
                <a:close/>
              </a:path>
            </a:pathLst>
          </a:custGeom>
          <a:solidFill>
            <a:srgbClr val="4472C4"/>
          </a:solidFill>
          <a:ln>
            <a:noFill/>
          </a:ln>
        </p:spPr>
      </p:sp>
      <p:sp>
        <p:nvSpPr>
          <p:cNvPr id="449" name="Google Shape;449;p48"/>
          <p:cNvSpPr/>
          <p:nvPr/>
        </p:nvSpPr>
        <p:spPr>
          <a:xfrm>
            <a:off x="0" y="0"/>
            <a:ext cx="1078706" cy="5143500"/>
          </a:xfrm>
          <a:custGeom>
            <a:rect b="b" l="l" r="r" t="t"/>
            <a:pathLst>
              <a:path extrusionOk="0" h="13716000" w="2876550">
                <a:moveTo>
                  <a:pt x="0" y="0"/>
                </a:moveTo>
                <a:lnTo>
                  <a:pt x="2876550" y="0"/>
                </a:lnTo>
                <a:lnTo>
                  <a:pt x="2876550" y="13716000"/>
                </a:lnTo>
                <a:lnTo>
                  <a:pt x="0" y="13716000"/>
                </a:lnTo>
                <a:close/>
              </a:path>
            </a:pathLst>
          </a:custGeom>
          <a:solidFill>
            <a:srgbClr val="203864"/>
          </a:solidFill>
          <a:ln>
            <a:noFill/>
          </a:ln>
        </p:spPr>
      </p:sp>
      <p:cxnSp>
        <p:nvCxnSpPr>
          <p:cNvPr id="450" name="Google Shape;450;p48"/>
          <p:cNvCxnSpPr/>
          <p:nvPr/>
        </p:nvCxnSpPr>
        <p:spPr>
          <a:xfrm rot="8103967">
            <a:off x="502340" y="3582591"/>
            <a:ext cx="732442" cy="0"/>
          </a:xfrm>
          <a:prstGeom prst="straightConnector1">
            <a:avLst/>
          </a:prstGeom>
          <a:noFill/>
          <a:ln cap="rnd" cmpd="sng" w="9525">
            <a:solidFill>
              <a:srgbClr val="FFFFFF"/>
            </a:solidFill>
            <a:prstDash val="solid"/>
            <a:round/>
            <a:headEnd len="sm" w="sm" type="none"/>
            <a:tailEnd len="sm" w="sm" type="none"/>
          </a:ln>
        </p:spPr>
      </p:cxnSp>
      <p:cxnSp>
        <p:nvCxnSpPr>
          <p:cNvPr id="451" name="Google Shape;451;p48"/>
          <p:cNvCxnSpPr/>
          <p:nvPr/>
        </p:nvCxnSpPr>
        <p:spPr>
          <a:xfrm rot="8101919">
            <a:off x="-164525" y="3986213"/>
            <a:ext cx="1513724" cy="0"/>
          </a:xfrm>
          <a:prstGeom prst="straightConnector1">
            <a:avLst/>
          </a:prstGeom>
          <a:noFill/>
          <a:ln cap="rnd" cmpd="sng" w="9525">
            <a:solidFill>
              <a:srgbClr val="FFFFFF"/>
            </a:solidFill>
            <a:prstDash val="solid"/>
            <a:round/>
            <a:headEnd len="sm" w="sm" type="none"/>
            <a:tailEnd len="sm" w="sm" type="none"/>
          </a:ln>
        </p:spPr>
      </p:cxnSp>
      <p:cxnSp>
        <p:nvCxnSpPr>
          <p:cNvPr id="452" name="Google Shape;452;p48"/>
          <p:cNvCxnSpPr/>
          <p:nvPr/>
        </p:nvCxnSpPr>
        <p:spPr>
          <a:xfrm rot="8101919">
            <a:off x="-164525" y="4039791"/>
            <a:ext cx="1513724" cy="0"/>
          </a:xfrm>
          <a:prstGeom prst="straightConnector1">
            <a:avLst/>
          </a:prstGeom>
          <a:noFill/>
          <a:ln cap="rnd" cmpd="sng" w="9525">
            <a:solidFill>
              <a:srgbClr val="FFFFFF"/>
            </a:solidFill>
            <a:prstDash val="solid"/>
            <a:round/>
            <a:headEnd len="sm" w="sm" type="none"/>
            <a:tailEnd len="sm" w="sm" type="none"/>
          </a:ln>
        </p:spPr>
      </p:cxnSp>
      <p:cxnSp>
        <p:nvCxnSpPr>
          <p:cNvPr id="453" name="Google Shape;453;p48"/>
          <p:cNvCxnSpPr/>
          <p:nvPr/>
        </p:nvCxnSpPr>
        <p:spPr>
          <a:xfrm rot="8102076">
            <a:off x="-70049" y="3905846"/>
            <a:ext cx="1409305" cy="0"/>
          </a:xfrm>
          <a:prstGeom prst="straightConnector1">
            <a:avLst/>
          </a:prstGeom>
          <a:noFill/>
          <a:ln cap="rnd" cmpd="sng" w="19050">
            <a:solidFill>
              <a:srgbClr val="FFFFFF"/>
            </a:solidFill>
            <a:prstDash val="solid"/>
            <a:round/>
            <a:headEnd len="sm" w="sm" type="none"/>
            <a:tailEnd len="sm" w="sm" type="none"/>
          </a:ln>
        </p:spPr>
      </p:cxnSp>
      <p:cxnSp>
        <p:nvCxnSpPr>
          <p:cNvPr id="454" name="Google Shape;454;p48"/>
          <p:cNvCxnSpPr/>
          <p:nvPr/>
        </p:nvCxnSpPr>
        <p:spPr>
          <a:xfrm rot="8100031">
            <a:off x="252903" y="4082058"/>
            <a:ext cx="1031292" cy="0"/>
          </a:xfrm>
          <a:prstGeom prst="straightConnector1">
            <a:avLst/>
          </a:prstGeom>
          <a:noFill/>
          <a:ln cap="rnd" cmpd="sng" w="19050">
            <a:solidFill>
              <a:srgbClr val="FFFFFF"/>
            </a:solidFill>
            <a:prstDash val="solid"/>
            <a:round/>
            <a:headEnd len="sm" w="sm" type="none"/>
            <a:tailEnd len="sm" w="sm" type="none"/>
          </a:ln>
        </p:spPr>
      </p:cxnSp>
      <p:sp>
        <p:nvSpPr>
          <p:cNvPr id="455" name="Google Shape;455;p48"/>
          <p:cNvSpPr/>
          <p:nvPr/>
        </p:nvSpPr>
        <p:spPr>
          <a:xfrm>
            <a:off x="1031081" y="0"/>
            <a:ext cx="3492103" cy="5143500"/>
          </a:xfrm>
          <a:custGeom>
            <a:rect b="b" l="l" r="r" t="t"/>
            <a:pathLst>
              <a:path extrusionOk="0" h="13716000" w="9312275">
                <a:moveTo>
                  <a:pt x="0" y="0"/>
                </a:moveTo>
                <a:lnTo>
                  <a:pt x="9312275" y="0"/>
                </a:lnTo>
                <a:lnTo>
                  <a:pt x="9312275" y="13716000"/>
                </a:lnTo>
                <a:lnTo>
                  <a:pt x="0" y="13716000"/>
                </a:lnTo>
                <a:close/>
              </a:path>
            </a:pathLst>
          </a:custGeom>
          <a:solidFill>
            <a:srgbClr val="2F5597"/>
          </a:solidFill>
          <a:ln>
            <a:noFill/>
          </a:ln>
        </p:spPr>
      </p:sp>
      <p:sp>
        <p:nvSpPr>
          <p:cNvPr id="456" name="Google Shape;456;p48"/>
          <p:cNvSpPr txBox="1"/>
          <p:nvPr/>
        </p:nvSpPr>
        <p:spPr>
          <a:xfrm>
            <a:off x="1547343" y="257037"/>
            <a:ext cx="7082400" cy="4852200"/>
          </a:xfrm>
          <a:prstGeom prst="rect">
            <a:avLst/>
          </a:prstGeom>
          <a:noFill/>
          <a:ln>
            <a:noFill/>
          </a:ln>
        </p:spPr>
        <p:txBody>
          <a:bodyPr anchorCtr="0" anchor="t" bIns="0" lIns="0" spcFirstLastPara="1" rIns="0" wrap="square" tIns="0">
            <a:spAutoFit/>
          </a:bodyPr>
          <a:lstStyle/>
          <a:p>
            <a:pPr indent="0" lvl="0" marL="0" marR="0" rtl="0" algn="l">
              <a:lnSpc>
                <a:spcPct val="108034"/>
              </a:lnSpc>
              <a:spcBef>
                <a:spcPts val="0"/>
              </a:spcBef>
              <a:spcAft>
                <a:spcPts val="0"/>
              </a:spcAft>
              <a:buNone/>
            </a:pPr>
            <a:r>
              <a:rPr b="0" i="0" lang="en" sz="1800" u="sng" cap="none" strike="noStrike">
                <a:solidFill>
                  <a:srgbClr val="FFFFFF"/>
                </a:solidFill>
                <a:latin typeface="Arimo"/>
                <a:ea typeface="Arimo"/>
                <a:cs typeface="Arimo"/>
                <a:sym typeface="Arimo"/>
              </a:rPr>
              <a:t>15. Tracking numbers</a:t>
            </a:r>
            <a:endParaRPr sz="700"/>
          </a:p>
          <a:p>
            <a:pPr indent="0" lvl="0" marL="0" marR="0" rtl="0" algn="l">
              <a:lnSpc>
                <a:spcPct val="108005"/>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05"/>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34"/>
              </a:lnSpc>
              <a:spcBef>
                <a:spcPts val="0"/>
              </a:spcBef>
              <a:spcAft>
                <a:spcPts val="0"/>
              </a:spcAft>
              <a:buNone/>
            </a:pPr>
            <a:r>
              <a:rPr b="0" i="0" lang="en" sz="1800" u="sng" cap="none" strike="noStrike">
                <a:solidFill>
                  <a:srgbClr val="FFFFFF"/>
                </a:solidFill>
                <a:latin typeface="Arimo"/>
                <a:ea typeface="Arimo"/>
                <a:cs typeface="Arimo"/>
                <a:sym typeface="Arimo"/>
              </a:rPr>
              <a:t>16. Practicing Scripts and Developing Skills</a:t>
            </a:r>
            <a:endParaRPr sz="700"/>
          </a:p>
          <a:p>
            <a:pPr indent="0" lvl="0" marL="0" marR="0" rtl="0" algn="l">
              <a:lnSpc>
                <a:spcPct val="108005"/>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05"/>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34"/>
              </a:lnSpc>
              <a:spcBef>
                <a:spcPts val="0"/>
              </a:spcBef>
              <a:spcAft>
                <a:spcPts val="0"/>
              </a:spcAft>
              <a:buNone/>
            </a:pPr>
            <a:r>
              <a:rPr b="0" i="0" lang="en" sz="1800" u="sng" cap="none" strike="noStrike">
                <a:solidFill>
                  <a:srgbClr val="FFFFFF"/>
                </a:solidFill>
                <a:latin typeface="Arimo"/>
                <a:ea typeface="Arimo"/>
                <a:cs typeface="Arimo"/>
                <a:sym typeface="Arimo"/>
              </a:rPr>
              <a:t>17. Understanding Personality Styles</a:t>
            </a:r>
            <a:endParaRPr sz="700"/>
          </a:p>
          <a:p>
            <a:pPr indent="0" lvl="0" marL="0" marR="0" rtl="0" algn="l">
              <a:lnSpc>
                <a:spcPct val="108011"/>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https://www.youtube.com/watch?v=zB9i7PBAATE&amp;t=52s&amp;ab_channel=MLCompanies</a:t>
            </a:r>
            <a:endParaRPr sz="700"/>
          </a:p>
          <a:p>
            <a:pPr indent="0" lvl="0" marL="0" marR="0" rtl="0" algn="l">
              <a:lnSpc>
                <a:spcPct val="157063"/>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8034"/>
              </a:lnSpc>
              <a:spcBef>
                <a:spcPts val="0"/>
              </a:spcBef>
              <a:spcAft>
                <a:spcPts val="0"/>
              </a:spcAft>
              <a:buNone/>
            </a:pPr>
            <a:r>
              <a:rPr b="0" i="0" lang="en" sz="1800" u="sng" cap="none" strike="noStrike">
                <a:solidFill>
                  <a:srgbClr val="FFFFFF"/>
                </a:solidFill>
                <a:latin typeface="Arimo"/>
                <a:ea typeface="Arimo"/>
                <a:cs typeface="Arimo"/>
                <a:sym typeface="Arimo"/>
              </a:rPr>
              <a:t>18. Mindset</a:t>
            </a:r>
            <a:endParaRPr sz="700"/>
          </a:p>
          <a:p>
            <a:pPr indent="0" lvl="0" marL="0" marR="0" rtl="0" algn="l">
              <a:lnSpc>
                <a:spcPct val="108011"/>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https://www.youtube.com/watch?v=2JLK7WWyLtw&amp;t=209s&amp;ab_channel=MLCompanies</a:t>
            </a:r>
            <a:endParaRPr sz="700"/>
          </a:p>
          <a:p>
            <a:pPr indent="0" lvl="0" marL="0" marR="0" rtl="0" algn="l">
              <a:lnSpc>
                <a:spcPct val="157063"/>
              </a:lnSpc>
              <a:spcBef>
                <a:spcPts val="0"/>
              </a:spcBef>
              <a:spcAft>
                <a:spcPts val="0"/>
              </a:spcAft>
              <a:buNone/>
            </a:pPr>
            <a:r>
              <a:t/>
            </a:r>
            <a:endParaRPr b="0" i="0" sz="1300" u="none" cap="none" strike="noStrike">
              <a:solidFill>
                <a:srgbClr val="FFFFFF"/>
              </a:solidFill>
              <a:latin typeface="Arimo"/>
              <a:ea typeface="Arimo"/>
              <a:cs typeface="Arimo"/>
              <a:sym typeface="Arimo"/>
            </a:endParaRPr>
          </a:p>
          <a:p>
            <a:pPr indent="0" lvl="0" marL="0" marR="0" rtl="0" algn="l">
              <a:lnSpc>
                <a:spcPct val="108034"/>
              </a:lnSpc>
              <a:spcBef>
                <a:spcPts val="0"/>
              </a:spcBef>
              <a:spcAft>
                <a:spcPts val="0"/>
              </a:spcAft>
              <a:buNone/>
            </a:pPr>
            <a:r>
              <a:rPr b="0" i="0" lang="en" sz="1800" u="sng" cap="none" strike="noStrike">
                <a:solidFill>
                  <a:srgbClr val="FFFFFF"/>
                </a:solidFill>
                <a:latin typeface="Arimo"/>
                <a:ea typeface="Arimo"/>
                <a:cs typeface="Arimo"/>
                <a:sym typeface="Arimo"/>
              </a:rPr>
              <a:t>19. Goal Setting and Motivation</a:t>
            </a:r>
            <a:endParaRPr sz="700"/>
          </a:p>
          <a:p>
            <a:pPr indent="0" lvl="0" marL="0" marR="0" rtl="0" algn="l">
              <a:lnSpc>
                <a:spcPct val="108005"/>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05"/>
              </a:lnSpc>
              <a:spcBef>
                <a:spcPts val="0"/>
              </a:spcBef>
              <a:spcAft>
                <a:spcPts val="0"/>
              </a:spcAft>
              <a:buNone/>
            </a:pPr>
            <a:r>
              <a:t/>
            </a:r>
            <a:endParaRPr b="0" i="0" sz="1800" u="sng" cap="none" strike="noStrike">
              <a:solidFill>
                <a:srgbClr val="FFFFFF"/>
              </a:solidFill>
              <a:latin typeface="Arimo"/>
              <a:ea typeface="Arimo"/>
              <a:cs typeface="Arimo"/>
              <a:sym typeface="Arimo"/>
            </a:endParaRPr>
          </a:p>
          <a:p>
            <a:pPr indent="0" lvl="0" marL="0" marR="0" rtl="0" algn="l">
              <a:lnSpc>
                <a:spcPct val="108034"/>
              </a:lnSpc>
              <a:spcBef>
                <a:spcPts val="0"/>
              </a:spcBef>
              <a:spcAft>
                <a:spcPts val="0"/>
              </a:spcAft>
              <a:buNone/>
            </a:pPr>
            <a:r>
              <a:rPr b="0" i="0" lang="en" sz="1800" u="sng" cap="none" strike="noStrike">
                <a:solidFill>
                  <a:srgbClr val="FFFFFF"/>
                </a:solidFill>
                <a:latin typeface="Arimo"/>
                <a:ea typeface="Arimo"/>
                <a:cs typeface="Arimo"/>
                <a:sym typeface="Arimo"/>
              </a:rPr>
              <a:t>20. Money Management and Profitability</a:t>
            </a:r>
            <a:endParaRPr sz="700"/>
          </a:p>
          <a:p>
            <a:pPr indent="0" lvl="0" marL="0" marR="0" rtl="0" algn="l">
              <a:lnSpc>
                <a:spcPct val="108011"/>
              </a:lnSpc>
              <a:spcBef>
                <a:spcPts val="0"/>
              </a:spcBef>
              <a:spcAft>
                <a:spcPts val="0"/>
              </a:spcAft>
              <a:buNone/>
            </a:pPr>
            <a:r>
              <a:rPr b="0" i="0" lang="en" sz="1300" u="none" cap="none" strike="noStrike">
                <a:solidFill>
                  <a:srgbClr val="FFFFFF"/>
                </a:solidFill>
                <a:latin typeface="Arimo"/>
                <a:ea typeface="Arimo"/>
                <a:cs typeface="Arimo"/>
                <a:sym typeface="Arimo"/>
              </a:rPr>
              <a:t>https://www.youtube.com/watch?v=8LE9B5goAEM&amp;t=667s&amp;ab_channel=MLCompanies</a:t>
            </a:r>
            <a:endParaRPr sz="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49"/>
          <p:cNvSpPr txBox="1"/>
          <p:nvPr/>
        </p:nvSpPr>
        <p:spPr>
          <a:xfrm>
            <a:off x="434328" y="2767587"/>
            <a:ext cx="4057650" cy="2192785"/>
          </a:xfrm>
          <a:prstGeom prst="rect">
            <a:avLst/>
          </a:prstGeom>
          <a:noFill/>
          <a:ln>
            <a:noFill/>
          </a:ln>
        </p:spPr>
        <p:txBody>
          <a:bodyPr anchorCtr="0" anchor="t" bIns="0" lIns="0" spcFirstLastPara="1" rIns="0" wrap="square" tIns="0">
            <a:spAutoFit/>
          </a:bodyPr>
          <a:lstStyle/>
          <a:p>
            <a:pPr indent="0" lvl="0" marL="0" marR="0" rtl="0" algn="l">
              <a:lnSpc>
                <a:spcPct val="177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08010"/>
              </a:lnSpc>
              <a:spcBef>
                <a:spcPts val="0"/>
              </a:spcBef>
              <a:spcAft>
                <a:spcPts val="0"/>
              </a:spcAft>
              <a:buNone/>
            </a:pPr>
            <a:r>
              <a:rPr b="0" i="0" lang="en" sz="1200" u="none" cap="none" strike="noStrike">
                <a:solidFill>
                  <a:srgbClr val="000000"/>
                </a:solidFill>
                <a:latin typeface="Arimo"/>
                <a:ea typeface="Arimo"/>
                <a:cs typeface="Arimo"/>
                <a:sym typeface="Arimo"/>
              </a:rPr>
              <a:t>ABW Advanced Business Workshop EVENTS Calendar of 2022</a:t>
            </a:r>
            <a:endParaRPr sz="700"/>
          </a:p>
          <a:p>
            <a:pPr indent="0" lvl="0" marL="0" marR="0" rtl="0" algn="l">
              <a:lnSpc>
                <a:spcPct val="132957"/>
              </a:lnSpc>
              <a:spcBef>
                <a:spcPts val="0"/>
              </a:spcBef>
              <a:spcAft>
                <a:spcPts val="0"/>
              </a:spcAft>
              <a:buNone/>
            </a:pPr>
            <a:r>
              <a:t/>
            </a:r>
            <a:endParaRPr b="0" i="0" sz="1200" u="none" cap="none" strike="noStrike">
              <a:solidFill>
                <a:srgbClr val="000000"/>
              </a:solidFill>
              <a:latin typeface="Arimo"/>
              <a:ea typeface="Arimo"/>
              <a:cs typeface="Arimo"/>
              <a:sym typeface="Arimo"/>
            </a:endParaRPr>
          </a:p>
          <a:p>
            <a:pPr indent="0" lvl="0" marL="0" marR="0" rtl="0" algn="l">
              <a:lnSpc>
                <a:spcPct val="107997"/>
              </a:lnSpc>
              <a:spcBef>
                <a:spcPts val="0"/>
              </a:spcBef>
              <a:spcAft>
                <a:spcPts val="0"/>
              </a:spcAft>
              <a:buNone/>
            </a:pPr>
            <a:r>
              <a:rPr b="0" i="0" lang="en" sz="1500" u="none" cap="none" strike="noStrike">
                <a:solidFill>
                  <a:srgbClr val="000000"/>
                </a:solidFill>
                <a:latin typeface="Arimo"/>
                <a:ea typeface="Arimo"/>
                <a:cs typeface="Arimo"/>
                <a:sym typeface="Arimo"/>
              </a:rPr>
              <a:t>ML university</a:t>
            </a:r>
            <a:endParaRPr sz="700"/>
          </a:p>
          <a:p>
            <a:pPr indent="0" lvl="0" marL="0" marR="0" rtl="0" algn="l">
              <a:lnSpc>
                <a:spcPct val="107997"/>
              </a:lnSpc>
              <a:spcBef>
                <a:spcPts val="0"/>
              </a:spcBef>
              <a:spcAft>
                <a:spcPts val="0"/>
              </a:spcAft>
              <a:buNone/>
            </a:pPr>
            <a:r>
              <a:rPr b="0" i="0" lang="en" sz="1500" u="none" cap="none" strike="noStrike">
                <a:solidFill>
                  <a:srgbClr val="000000"/>
                </a:solidFill>
                <a:latin typeface="Arimo"/>
                <a:ea typeface="Arimo"/>
                <a:cs typeface="Arimo"/>
                <a:sym typeface="Arimo"/>
              </a:rPr>
              <a:t>16400 SOUTHCENTER PARKWAY SUITE 206</a:t>
            </a:r>
            <a:endParaRPr sz="700"/>
          </a:p>
          <a:p>
            <a:pPr indent="0" lvl="0" marL="0" marR="0" rtl="0" algn="l">
              <a:lnSpc>
                <a:spcPct val="107997"/>
              </a:lnSpc>
              <a:spcBef>
                <a:spcPts val="0"/>
              </a:spcBef>
              <a:spcAft>
                <a:spcPts val="0"/>
              </a:spcAft>
              <a:buNone/>
            </a:pPr>
            <a:r>
              <a:rPr b="0" i="0" lang="en" sz="1500" u="none" cap="none" strike="noStrike">
                <a:solidFill>
                  <a:srgbClr val="000000"/>
                </a:solidFill>
                <a:latin typeface="Arimo"/>
                <a:ea typeface="Arimo"/>
                <a:cs typeface="Arimo"/>
                <a:sym typeface="Arimo"/>
              </a:rPr>
              <a:t>SEATTLE, WASHINGTON 98188</a:t>
            </a:r>
            <a:endParaRPr sz="700"/>
          </a:p>
          <a:p>
            <a:pPr indent="0" lvl="0" marL="0" marR="0" rtl="0" algn="l">
              <a:lnSpc>
                <a:spcPct val="107997"/>
              </a:lnSpc>
              <a:spcBef>
                <a:spcPts val="0"/>
              </a:spcBef>
              <a:spcAft>
                <a:spcPts val="0"/>
              </a:spcAft>
              <a:buNone/>
            </a:pPr>
            <a:r>
              <a:rPr b="0" i="0" lang="en" sz="1500" u="none" cap="none" strike="noStrike">
                <a:solidFill>
                  <a:srgbClr val="000000"/>
                </a:solidFill>
                <a:latin typeface="Arimo"/>
                <a:ea typeface="Arimo"/>
                <a:cs typeface="Arimo"/>
                <a:sym typeface="Arimo"/>
              </a:rPr>
              <a:t>TEL: 206.322.DEAL I DIRECT 206.310.DEAL I EMAIL: </a:t>
            </a:r>
            <a:r>
              <a:rPr b="0" i="0" lang="en" sz="1500" u="sng" cap="none" strike="noStrike">
                <a:solidFill>
                  <a:schemeClr val="hlink"/>
                </a:solidFill>
                <a:latin typeface="Arimo"/>
                <a:ea typeface="Arimo"/>
                <a:cs typeface="Arimo"/>
                <a:sym typeface="Arimo"/>
                <a:hlinkClick r:id="rId3"/>
              </a:rPr>
              <a:t>DEAL@MLCOMPANIES.CO</a:t>
            </a:r>
            <a:r>
              <a:rPr b="0" i="0" lang="en" sz="1500" u="none" cap="none" strike="noStrike">
                <a:solidFill>
                  <a:srgbClr val="000000"/>
                </a:solidFill>
                <a:latin typeface="Arimo"/>
                <a:ea typeface="Arimo"/>
                <a:cs typeface="Arimo"/>
                <a:sym typeface="Arimo"/>
              </a:rPr>
              <a:t> I WEB: MLCOMPANIES.CO</a:t>
            </a:r>
            <a:endParaRPr sz="700"/>
          </a:p>
          <a:p>
            <a:pPr indent="0" lvl="0" marL="0" marR="0" rtl="0" algn="l">
              <a:lnSpc>
                <a:spcPct val="107997"/>
              </a:lnSpc>
              <a:spcBef>
                <a:spcPts val="0"/>
              </a:spcBef>
              <a:spcAft>
                <a:spcPts val="0"/>
              </a:spcAft>
              <a:buNone/>
            </a:pPr>
            <a:r>
              <a:t/>
            </a:r>
            <a:endParaRPr b="0" i="0" sz="1500" u="none" cap="none" strike="noStrike">
              <a:solidFill>
                <a:srgbClr val="000000"/>
              </a:solidFill>
              <a:latin typeface="Arimo"/>
              <a:ea typeface="Arimo"/>
              <a:cs typeface="Arimo"/>
              <a:sym typeface="Arimo"/>
            </a:endParaRPr>
          </a:p>
          <a:p>
            <a:pPr indent="0" lvl="0" marL="0" marR="0" rtl="0" algn="l">
              <a:lnSpc>
                <a:spcPct val="107997"/>
              </a:lnSpc>
              <a:spcBef>
                <a:spcPts val="0"/>
              </a:spcBef>
              <a:spcAft>
                <a:spcPts val="0"/>
              </a:spcAft>
              <a:buNone/>
            </a:pPr>
            <a:r>
              <a:rPr b="0" i="0" lang="en" sz="1500" u="none" cap="none" strike="noStrike">
                <a:solidFill>
                  <a:srgbClr val="000000"/>
                </a:solidFill>
                <a:latin typeface="Arimo"/>
                <a:ea typeface="Arimo"/>
                <a:cs typeface="Arimo"/>
                <a:sym typeface="Arimo"/>
              </a:rPr>
              <a:t> </a:t>
            </a:r>
            <a:endParaRPr sz="700"/>
          </a:p>
        </p:txBody>
      </p:sp>
      <p:pic>
        <p:nvPicPr>
          <p:cNvPr id="462" name="Google Shape;462;p49"/>
          <p:cNvPicPr preferRelativeResize="0"/>
          <p:nvPr/>
        </p:nvPicPr>
        <p:blipFill rotWithShape="1">
          <a:blip r:embed="rId4">
            <a:alphaModFix/>
          </a:blip>
          <a:srcRect b="9956" l="0" r="0" t="0"/>
          <a:stretch/>
        </p:blipFill>
        <p:spPr>
          <a:xfrm>
            <a:off x="824570" y="351806"/>
            <a:ext cx="3277166" cy="2527365"/>
          </a:xfrm>
          <a:prstGeom prst="rect">
            <a:avLst/>
          </a:prstGeom>
          <a:noFill/>
          <a:ln>
            <a:noFill/>
          </a:ln>
        </p:spPr>
      </p:pic>
      <p:pic>
        <p:nvPicPr>
          <p:cNvPr id="463" name="Google Shape;463;p49"/>
          <p:cNvPicPr preferRelativeResize="0"/>
          <p:nvPr/>
        </p:nvPicPr>
        <p:blipFill rotWithShape="1">
          <a:blip r:embed="rId5">
            <a:alphaModFix/>
          </a:blip>
          <a:srcRect b="0" l="762" r="763" t="125"/>
          <a:stretch/>
        </p:blipFill>
        <p:spPr>
          <a:xfrm>
            <a:off x="5713119" y="514350"/>
            <a:ext cx="2281285" cy="2406255"/>
          </a:xfrm>
          <a:prstGeom prst="rect">
            <a:avLst/>
          </a:prstGeom>
          <a:noFill/>
          <a:ln>
            <a:noFill/>
          </a:ln>
        </p:spPr>
      </p:pic>
      <p:pic>
        <p:nvPicPr>
          <p:cNvPr id="464" name="Google Shape;464;p49"/>
          <p:cNvPicPr preferRelativeResize="0"/>
          <p:nvPr/>
        </p:nvPicPr>
        <p:blipFill rotWithShape="1">
          <a:blip r:embed="rId6">
            <a:alphaModFix/>
          </a:blip>
          <a:srcRect b="3" l="3246" r="0" t="4"/>
          <a:stretch/>
        </p:blipFill>
        <p:spPr>
          <a:xfrm>
            <a:off x="6771176" y="2106519"/>
            <a:ext cx="1735007" cy="2637102"/>
          </a:xfrm>
          <a:prstGeom prst="rect">
            <a:avLst/>
          </a:prstGeom>
          <a:noFill/>
          <a:ln>
            <a:noFill/>
          </a:ln>
        </p:spPr>
      </p:pic>
      <p:pic>
        <p:nvPicPr>
          <p:cNvPr id="465" name="Google Shape;465;p49"/>
          <p:cNvPicPr preferRelativeResize="0"/>
          <p:nvPr/>
        </p:nvPicPr>
        <p:blipFill rotWithShape="1">
          <a:blip r:embed="rId7">
            <a:alphaModFix/>
          </a:blip>
          <a:srcRect b="25" l="0" r="0" t="26"/>
          <a:stretch/>
        </p:blipFill>
        <p:spPr>
          <a:xfrm>
            <a:off x="5222140" y="2758062"/>
            <a:ext cx="1470964" cy="16966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cxnSp>
        <p:nvCxnSpPr>
          <p:cNvPr id="470" name="Google Shape;470;p50"/>
          <p:cNvCxnSpPr/>
          <p:nvPr/>
        </p:nvCxnSpPr>
        <p:spPr>
          <a:xfrm rot="8099999">
            <a:off x="8310172" y="2565202"/>
            <a:ext cx="978285" cy="0"/>
          </a:xfrm>
          <a:prstGeom prst="straightConnector1">
            <a:avLst/>
          </a:prstGeom>
          <a:noFill/>
          <a:ln cap="rnd" cmpd="sng" w="9525">
            <a:solidFill>
              <a:srgbClr val="FFFFFF"/>
            </a:solidFill>
            <a:prstDash val="solid"/>
            <a:round/>
            <a:headEnd len="sm" w="sm" type="none"/>
            <a:tailEnd len="sm" w="sm" type="none"/>
          </a:ln>
        </p:spPr>
      </p:cxnSp>
      <p:cxnSp>
        <p:nvCxnSpPr>
          <p:cNvPr id="471" name="Google Shape;471;p50"/>
          <p:cNvCxnSpPr/>
          <p:nvPr/>
        </p:nvCxnSpPr>
        <p:spPr>
          <a:xfrm rot="8100000">
            <a:off x="6437485" y="3511154"/>
            <a:ext cx="3172274" cy="0"/>
          </a:xfrm>
          <a:prstGeom prst="straightConnector1">
            <a:avLst/>
          </a:prstGeom>
          <a:noFill/>
          <a:ln cap="rnd" cmpd="sng" w="9525">
            <a:solidFill>
              <a:srgbClr val="FFFFFF"/>
            </a:solidFill>
            <a:prstDash val="solid"/>
            <a:round/>
            <a:headEnd len="sm" w="sm" type="none"/>
            <a:tailEnd len="sm" w="sm" type="none"/>
          </a:ln>
        </p:spPr>
      </p:cxnSp>
      <p:cxnSp>
        <p:nvCxnSpPr>
          <p:cNvPr id="472" name="Google Shape;472;p50"/>
          <p:cNvCxnSpPr/>
          <p:nvPr/>
        </p:nvCxnSpPr>
        <p:spPr>
          <a:xfrm rot="8100000">
            <a:off x="7420538" y="3175396"/>
            <a:ext cx="2020556" cy="0"/>
          </a:xfrm>
          <a:prstGeom prst="straightConnector1">
            <a:avLst/>
          </a:prstGeom>
          <a:noFill/>
          <a:ln cap="rnd" cmpd="sng" w="9525">
            <a:solidFill>
              <a:srgbClr val="FFFFFF"/>
            </a:solidFill>
            <a:prstDash val="solid"/>
            <a:round/>
            <a:headEnd len="sm" w="sm" type="none"/>
            <a:tailEnd len="sm" w="sm" type="none"/>
          </a:ln>
        </p:spPr>
      </p:cxnSp>
      <p:cxnSp>
        <p:nvCxnSpPr>
          <p:cNvPr id="473" name="Google Shape;473;p50"/>
          <p:cNvCxnSpPr/>
          <p:nvPr/>
        </p:nvCxnSpPr>
        <p:spPr>
          <a:xfrm rot="8099999">
            <a:off x="7546972" y="2998590"/>
            <a:ext cx="1880796" cy="0"/>
          </a:xfrm>
          <a:prstGeom prst="straightConnector1">
            <a:avLst/>
          </a:prstGeom>
          <a:noFill/>
          <a:ln cap="rnd" cmpd="sng" w="19050">
            <a:solidFill>
              <a:srgbClr val="FFFFFF"/>
            </a:solidFill>
            <a:prstDash val="solid"/>
            <a:round/>
            <a:headEnd len="sm" w="sm" type="none"/>
            <a:tailEnd len="sm" w="sm" type="none"/>
          </a:ln>
        </p:spPr>
      </p:cxnSp>
      <p:cxnSp>
        <p:nvCxnSpPr>
          <p:cNvPr id="474" name="Google Shape;474;p50"/>
          <p:cNvCxnSpPr/>
          <p:nvPr/>
        </p:nvCxnSpPr>
        <p:spPr>
          <a:xfrm rot="8099999">
            <a:off x="7976698" y="3233738"/>
            <a:ext cx="1377342" cy="0"/>
          </a:xfrm>
          <a:prstGeom prst="straightConnector1">
            <a:avLst/>
          </a:prstGeom>
          <a:noFill/>
          <a:ln cap="rnd" cmpd="sng" w="19050">
            <a:solidFill>
              <a:srgbClr val="FFFFFF"/>
            </a:solidFill>
            <a:prstDash val="solid"/>
            <a:round/>
            <a:headEnd len="sm" w="sm" type="none"/>
            <a:tailEnd len="sm" w="sm" type="none"/>
          </a:ln>
        </p:spPr>
      </p:cxnSp>
      <p:sp>
        <p:nvSpPr>
          <p:cNvPr id="475" name="Google Shape;475;p50"/>
          <p:cNvSpPr txBox="1"/>
          <p:nvPr/>
        </p:nvSpPr>
        <p:spPr>
          <a:xfrm>
            <a:off x="558879" y="3915013"/>
            <a:ext cx="7530156" cy="55792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700" u="none" cap="none" strike="noStrike">
                <a:solidFill>
                  <a:srgbClr val="FFFFFF"/>
                </a:solidFill>
                <a:latin typeface="Open Sans Light"/>
                <a:ea typeface="Open Sans Light"/>
                <a:cs typeface="Open Sans Light"/>
                <a:sym typeface="Open Sans Light"/>
              </a:rPr>
              <a:t>ABW Advanced Business Workshop </a:t>
            </a:r>
            <a:endParaRPr sz="700"/>
          </a:p>
          <a:p>
            <a:pPr indent="0" lvl="0" marL="0" marR="0" rtl="0" algn="l">
              <a:lnSpc>
                <a:spcPct val="108000"/>
              </a:lnSpc>
              <a:spcBef>
                <a:spcPts val="0"/>
              </a:spcBef>
              <a:spcAft>
                <a:spcPts val="0"/>
              </a:spcAft>
              <a:buNone/>
            </a:pPr>
            <a:r>
              <a:rPr b="0" i="0" lang="en" sz="1700" u="none" cap="none" strike="noStrike">
                <a:solidFill>
                  <a:srgbClr val="FFFFFF"/>
                </a:solidFill>
                <a:latin typeface="Open Sans Light"/>
                <a:ea typeface="Open Sans Light"/>
                <a:cs typeface="Open Sans Light"/>
                <a:sym typeface="Open Sans Light"/>
              </a:rPr>
              <a:t>VISIT: MLCompanies.co</a:t>
            </a:r>
            <a:endParaRPr sz="700"/>
          </a:p>
        </p:txBody>
      </p:sp>
      <p:pic>
        <p:nvPicPr>
          <p:cNvPr id="476" name="Google Shape;476;p50"/>
          <p:cNvPicPr preferRelativeResize="0"/>
          <p:nvPr/>
        </p:nvPicPr>
        <p:blipFill rotWithShape="1">
          <a:blip r:embed="rId3">
            <a:alphaModFix/>
          </a:blip>
          <a:srcRect b="0" l="0" r="0" t="0"/>
          <a:stretch/>
        </p:blipFill>
        <p:spPr>
          <a:xfrm>
            <a:off x="0" y="-351726"/>
            <a:ext cx="9144000" cy="5143500"/>
          </a:xfrm>
          <a:prstGeom prst="rect">
            <a:avLst/>
          </a:prstGeom>
          <a:noFill/>
          <a:ln>
            <a:noFill/>
          </a:ln>
        </p:spPr>
      </p:pic>
      <p:pic>
        <p:nvPicPr>
          <p:cNvPr id="477" name="Google Shape;477;p50"/>
          <p:cNvPicPr preferRelativeResize="0"/>
          <p:nvPr/>
        </p:nvPicPr>
        <p:blipFill rotWithShape="1">
          <a:blip r:embed="rId4">
            <a:alphaModFix/>
          </a:blip>
          <a:srcRect b="40382" l="0" r="0" t="8331"/>
          <a:stretch/>
        </p:blipFill>
        <p:spPr>
          <a:xfrm>
            <a:off x="-160915" y="1258254"/>
            <a:ext cx="9316615" cy="3839049"/>
          </a:xfrm>
          <a:prstGeom prst="rect">
            <a:avLst/>
          </a:prstGeom>
          <a:noFill/>
          <a:ln>
            <a:noFill/>
          </a:ln>
        </p:spPr>
      </p:pic>
      <p:grpSp>
        <p:nvGrpSpPr>
          <p:cNvPr id="478" name="Google Shape;478;p50"/>
          <p:cNvGrpSpPr/>
          <p:nvPr/>
        </p:nvGrpSpPr>
        <p:grpSpPr>
          <a:xfrm>
            <a:off x="861335" y="383476"/>
            <a:ext cx="3280621" cy="1543051"/>
            <a:chOff x="0" y="0"/>
            <a:chExt cx="1728064" cy="812800"/>
          </a:xfrm>
        </p:grpSpPr>
        <p:sp>
          <p:nvSpPr>
            <p:cNvPr id="479" name="Google Shape;479;p50"/>
            <p:cNvSpPr/>
            <p:nvPr/>
          </p:nvSpPr>
          <p:spPr>
            <a:xfrm>
              <a:off x="0" y="0"/>
              <a:ext cx="1728064" cy="673424"/>
            </a:xfrm>
            <a:custGeom>
              <a:rect b="b" l="l" r="r" t="t"/>
              <a:pathLst>
                <a:path extrusionOk="0" h="673424" w="1728064">
                  <a:moveTo>
                    <a:pt x="60177" y="0"/>
                  </a:moveTo>
                  <a:lnTo>
                    <a:pt x="1667886" y="0"/>
                  </a:lnTo>
                  <a:cubicBezTo>
                    <a:pt x="1701121" y="0"/>
                    <a:pt x="1728064" y="26942"/>
                    <a:pt x="1728064" y="60177"/>
                  </a:cubicBezTo>
                  <a:lnTo>
                    <a:pt x="1728064" y="613247"/>
                  </a:lnTo>
                  <a:cubicBezTo>
                    <a:pt x="1728064" y="646482"/>
                    <a:pt x="1701121" y="673424"/>
                    <a:pt x="1667886" y="673424"/>
                  </a:cubicBezTo>
                  <a:lnTo>
                    <a:pt x="60177" y="673424"/>
                  </a:lnTo>
                  <a:cubicBezTo>
                    <a:pt x="26942" y="673424"/>
                    <a:pt x="0" y="646482"/>
                    <a:pt x="0" y="613247"/>
                  </a:cubicBezTo>
                  <a:lnTo>
                    <a:pt x="0" y="60177"/>
                  </a:lnTo>
                  <a:cubicBezTo>
                    <a:pt x="0" y="26942"/>
                    <a:pt x="26942" y="0"/>
                    <a:pt x="60177"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0" name="Google Shape;480;p50"/>
            <p:cNvSpPr txBox="1"/>
            <p:nvPr/>
          </p:nvSpPr>
          <p:spPr>
            <a:xfrm>
              <a:off x="0" y="0"/>
              <a:ext cx="812800" cy="812800"/>
            </a:xfrm>
            <a:prstGeom prst="rect">
              <a:avLst/>
            </a:prstGeom>
            <a:noFill/>
            <a:ln>
              <a:noFill/>
            </a:ln>
          </p:spPr>
          <p:txBody>
            <a:bodyPr anchorCtr="0" anchor="ctr" bIns="25400" lIns="25400" spcFirstLastPara="1" rIns="25400" wrap="square" tIns="25400">
              <a:noAutofit/>
            </a:bodyPr>
            <a:lstStyle/>
            <a:p>
              <a:pPr indent="0" lvl="0" marL="0" marR="0" rtl="0" algn="ctr">
                <a:lnSpc>
                  <a:spcPct val="11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1" name="Google Shape;481;p50"/>
          <p:cNvSpPr txBox="1"/>
          <p:nvPr/>
        </p:nvSpPr>
        <p:spPr>
          <a:xfrm>
            <a:off x="1517059" y="668353"/>
            <a:ext cx="1969174" cy="727751"/>
          </a:xfrm>
          <a:prstGeom prst="rect">
            <a:avLst/>
          </a:prstGeom>
          <a:noFill/>
          <a:ln>
            <a:noFill/>
          </a:ln>
        </p:spPr>
        <p:txBody>
          <a:bodyPr anchorCtr="0" anchor="t" bIns="0" lIns="0" spcFirstLastPara="1" rIns="0" wrap="square" tIns="0">
            <a:spAutoFit/>
          </a:bodyPr>
          <a:lstStyle/>
          <a:p>
            <a:pPr indent="0" lvl="0" marL="0" marR="0" rtl="0" algn="ctr">
              <a:lnSpc>
                <a:spcPct val="108002"/>
              </a:lnSpc>
              <a:spcBef>
                <a:spcPts val="0"/>
              </a:spcBef>
              <a:spcAft>
                <a:spcPts val="0"/>
              </a:spcAft>
              <a:buNone/>
            </a:pPr>
            <a:r>
              <a:rPr b="0" i="0" lang="en" sz="1800" u="none" cap="none" strike="noStrike">
                <a:solidFill>
                  <a:srgbClr val="1F4E79"/>
                </a:solidFill>
                <a:latin typeface="Montserrat"/>
                <a:ea typeface="Montserrat"/>
                <a:cs typeface="Montserrat"/>
                <a:sym typeface="Montserrat"/>
              </a:rPr>
              <a:t>Approved Continuing Education with </a:t>
            </a:r>
            <a:endParaRPr sz="700"/>
          </a:p>
        </p:txBody>
      </p:sp>
      <p:grpSp>
        <p:nvGrpSpPr>
          <p:cNvPr id="482" name="Google Shape;482;p50"/>
          <p:cNvGrpSpPr/>
          <p:nvPr/>
        </p:nvGrpSpPr>
        <p:grpSpPr>
          <a:xfrm>
            <a:off x="4637413" y="383476"/>
            <a:ext cx="3451622" cy="1543051"/>
            <a:chOff x="0" y="0"/>
            <a:chExt cx="1818138" cy="812800"/>
          </a:xfrm>
        </p:grpSpPr>
        <p:sp>
          <p:nvSpPr>
            <p:cNvPr id="483" name="Google Shape;483;p50"/>
            <p:cNvSpPr/>
            <p:nvPr/>
          </p:nvSpPr>
          <p:spPr>
            <a:xfrm>
              <a:off x="0" y="0"/>
              <a:ext cx="1818138" cy="673424"/>
            </a:xfrm>
            <a:custGeom>
              <a:rect b="b" l="l" r="r" t="t"/>
              <a:pathLst>
                <a:path extrusionOk="0" h="673424" w="1818138">
                  <a:moveTo>
                    <a:pt x="57196" y="0"/>
                  </a:moveTo>
                  <a:lnTo>
                    <a:pt x="1760942" y="0"/>
                  </a:lnTo>
                  <a:cubicBezTo>
                    <a:pt x="1792531" y="0"/>
                    <a:pt x="1818138" y="25608"/>
                    <a:pt x="1818138" y="57196"/>
                  </a:cubicBezTo>
                  <a:lnTo>
                    <a:pt x="1818138" y="616228"/>
                  </a:lnTo>
                  <a:cubicBezTo>
                    <a:pt x="1818138" y="647817"/>
                    <a:pt x="1792531" y="673424"/>
                    <a:pt x="1760942" y="673424"/>
                  </a:cubicBezTo>
                  <a:lnTo>
                    <a:pt x="57196" y="673424"/>
                  </a:lnTo>
                  <a:cubicBezTo>
                    <a:pt x="25608" y="673424"/>
                    <a:pt x="0" y="647817"/>
                    <a:pt x="0" y="616228"/>
                  </a:cubicBezTo>
                  <a:lnTo>
                    <a:pt x="0" y="57196"/>
                  </a:lnTo>
                  <a:cubicBezTo>
                    <a:pt x="0" y="25608"/>
                    <a:pt x="25608" y="0"/>
                    <a:pt x="57196"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4" name="Google Shape;484;p50"/>
            <p:cNvSpPr txBox="1"/>
            <p:nvPr/>
          </p:nvSpPr>
          <p:spPr>
            <a:xfrm>
              <a:off x="0" y="0"/>
              <a:ext cx="812800" cy="812800"/>
            </a:xfrm>
            <a:prstGeom prst="rect">
              <a:avLst/>
            </a:prstGeom>
            <a:noFill/>
            <a:ln>
              <a:noFill/>
            </a:ln>
          </p:spPr>
          <p:txBody>
            <a:bodyPr anchorCtr="0" anchor="ctr" bIns="25400" lIns="25400" spcFirstLastPara="1" rIns="25400" wrap="square" tIns="25400">
              <a:noAutofit/>
            </a:bodyPr>
            <a:lstStyle/>
            <a:p>
              <a:pPr indent="0" lvl="0" marL="0" marR="0" rtl="0" algn="ctr">
                <a:lnSpc>
                  <a:spcPct val="11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5" name="Google Shape;485;p50"/>
          <p:cNvGrpSpPr/>
          <p:nvPr/>
        </p:nvGrpSpPr>
        <p:grpSpPr>
          <a:xfrm>
            <a:off x="4888085" y="531975"/>
            <a:ext cx="3135537" cy="981456"/>
            <a:chOff x="0" y="0"/>
            <a:chExt cx="8361432" cy="2617216"/>
          </a:xfrm>
        </p:grpSpPr>
        <p:pic>
          <p:nvPicPr>
            <p:cNvPr id="486" name="Google Shape;486;p50"/>
            <p:cNvPicPr preferRelativeResize="0"/>
            <p:nvPr/>
          </p:nvPicPr>
          <p:blipFill rotWithShape="1">
            <a:blip r:embed="rId5">
              <a:alphaModFix/>
            </a:blip>
            <a:srcRect b="25057" l="0" r="0" t="25056"/>
            <a:stretch/>
          </p:blipFill>
          <p:spPr>
            <a:xfrm>
              <a:off x="0" y="0"/>
              <a:ext cx="8361432" cy="2617216"/>
            </a:xfrm>
            <a:prstGeom prst="rect">
              <a:avLst/>
            </a:prstGeom>
            <a:noFill/>
            <a:ln>
              <a:noFill/>
            </a:ln>
          </p:spPr>
        </p:pic>
        <p:sp>
          <p:nvSpPr>
            <p:cNvPr id="487" name="Google Shape;487;p50"/>
            <p:cNvSpPr txBox="1"/>
            <p:nvPr/>
          </p:nvSpPr>
          <p:spPr>
            <a:xfrm>
              <a:off x="167377" y="119380"/>
              <a:ext cx="8026677" cy="2416556"/>
            </a:xfrm>
            <a:prstGeom prst="rect">
              <a:avLst/>
            </a:prstGeom>
            <a:noFill/>
            <a:ln>
              <a:noFill/>
            </a:ln>
          </p:spPr>
          <p:txBody>
            <a:bodyPr anchorCtr="0" anchor="t" bIns="0" lIns="0" spcFirstLastPara="1" rIns="0" wrap="square" tIns="0">
              <a:spAutoFit/>
            </a:bodyPr>
            <a:lstStyle/>
            <a:p>
              <a:pPr indent="0" lvl="0" marL="0" marR="0" rtl="0" algn="ctr">
                <a:lnSpc>
                  <a:spcPct val="108002"/>
                </a:lnSpc>
                <a:spcBef>
                  <a:spcPts val="0"/>
                </a:spcBef>
                <a:spcAft>
                  <a:spcPts val="0"/>
                </a:spcAft>
                <a:buNone/>
              </a:pPr>
              <a:r>
                <a:rPr b="0" i="0" lang="en" sz="1600" u="none" cap="none" strike="noStrike">
                  <a:solidFill>
                    <a:srgbClr val="1F4E79"/>
                  </a:solidFill>
                  <a:latin typeface="Montserrat"/>
                  <a:ea typeface="Montserrat"/>
                  <a:cs typeface="Montserrat"/>
                  <a:sym typeface="Montserrat"/>
                </a:rPr>
                <a:t>Real Estate Education Program</a:t>
              </a:r>
              <a:endParaRPr sz="700"/>
            </a:p>
            <a:p>
              <a:pPr indent="0" lvl="0" marL="0" marR="0" rtl="0" algn="ctr">
                <a:lnSpc>
                  <a:spcPct val="108002"/>
                </a:lnSpc>
                <a:spcBef>
                  <a:spcPts val="0"/>
                </a:spcBef>
                <a:spcAft>
                  <a:spcPts val="0"/>
                </a:spcAft>
                <a:buNone/>
              </a:pPr>
              <a:r>
                <a:rPr b="0" i="0" lang="en" sz="1600" u="none" cap="none" strike="noStrike">
                  <a:solidFill>
                    <a:srgbClr val="1F4E79"/>
                  </a:solidFill>
                  <a:latin typeface="Montserrat"/>
                  <a:ea typeface="Montserrat"/>
                  <a:cs typeface="Montserrat"/>
                  <a:sym typeface="Montserrat"/>
                </a:rPr>
                <a:t>Washington State Department of Licensing</a:t>
              </a:r>
              <a:endParaRPr sz="700"/>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72C4"/>
        </a:solidFill>
      </p:bgPr>
    </p:bg>
    <p:spTree>
      <p:nvGrpSpPr>
        <p:cNvPr id="491" name="Shape 491"/>
        <p:cNvGrpSpPr/>
        <p:nvPr/>
      </p:nvGrpSpPr>
      <p:grpSpPr>
        <a:xfrm>
          <a:off x="0" y="0"/>
          <a:ext cx="0" cy="0"/>
          <a:chOff x="0" y="0"/>
          <a:chExt cx="0" cy="0"/>
        </a:xfrm>
      </p:grpSpPr>
      <p:sp>
        <p:nvSpPr>
          <p:cNvPr id="492" name="Google Shape;492;p51"/>
          <p:cNvSpPr/>
          <p:nvPr/>
        </p:nvSpPr>
        <p:spPr>
          <a:xfrm>
            <a:off x="8" y="0"/>
            <a:ext cx="4562570" cy="5143500"/>
          </a:xfrm>
          <a:custGeom>
            <a:rect b="b" l="l" r="r" t="t"/>
            <a:pathLst>
              <a:path extrusionOk="0" h="13716000" w="12166854">
                <a:moveTo>
                  <a:pt x="0" y="0"/>
                </a:moveTo>
                <a:lnTo>
                  <a:pt x="12166854" y="0"/>
                </a:lnTo>
                <a:lnTo>
                  <a:pt x="12166854" y="13716000"/>
                </a:lnTo>
                <a:lnTo>
                  <a:pt x="0" y="13716000"/>
                </a:lnTo>
                <a:close/>
              </a:path>
            </a:pathLst>
          </a:custGeom>
          <a:solidFill>
            <a:srgbClr val="1F4E79"/>
          </a:solidFill>
          <a:ln>
            <a:noFill/>
          </a:ln>
        </p:spPr>
      </p:sp>
      <p:sp>
        <p:nvSpPr>
          <p:cNvPr id="493" name="Google Shape;493;p51"/>
          <p:cNvSpPr txBox="1"/>
          <p:nvPr/>
        </p:nvSpPr>
        <p:spPr>
          <a:xfrm>
            <a:off x="211691" y="3839542"/>
            <a:ext cx="4406030" cy="395059"/>
          </a:xfrm>
          <a:prstGeom prst="rect">
            <a:avLst/>
          </a:prstGeom>
          <a:noFill/>
          <a:ln>
            <a:noFill/>
          </a:ln>
        </p:spPr>
        <p:txBody>
          <a:bodyPr anchorCtr="0" anchor="t" bIns="0" lIns="0" spcFirstLastPara="1" rIns="0" wrap="square" tIns="0">
            <a:spAutoFit/>
          </a:bodyPr>
          <a:lstStyle/>
          <a:p>
            <a:pPr indent="0" lvl="0" marL="0" marR="0" rtl="0" algn="l">
              <a:lnSpc>
                <a:spcPct val="108008"/>
              </a:lnSpc>
              <a:spcBef>
                <a:spcPts val="0"/>
              </a:spcBef>
              <a:spcAft>
                <a:spcPts val="0"/>
              </a:spcAft>
              <a:buNone/>
            </a:pPr>
            <a:r>
              <a:rPr b="1" i="0" lang="en" sz="2800" u="none" cap="none" strike="noStrike">
                <a:solidFill>
                  <a:srgbClr val="FFFFFF"/>
                </a:solidFill>
                <a:latin typeface="Open Sans"/>
                <a:ea typeface="Open Sans"/>
                <a:cs typeface="Open Sans"/>
                <a:sym typeface="Open Sans"/>
              </a:rPr>
              <a:t>Investor’s Success Agenda</a:t>
            </a:r>
            <a:endParaRPr sz="700"/>
          </a:p>
        </p:txBody>
      </p:sp>
      <p:sp>
        <p:nvSpPr>
          <p:cNvPr id="494" name="Google Shape;494;p51"/>
          <p:cNvSpPr/>
          <p:nvPr/>
        </p:nvSpPr>
        <p:spPr>
          <a:xfrm>
            <a:off x="4572000" y="0"/>
            <a:ext cx="4572000" cy="5143500"/>
          </a:xfrm>
          <a:custGeom>
            <a:rect b="b" l="l" r="r" t="t"/>
            <a:pathLst>
              <a:path extrusionOk="0" h="13716000" w="12192000">
                <a:moveTo>
                  <a:pt x="0" y="0"/>
                </a:moveTo>
                <a:lnTo>
                  <a:pt x="12192000" y="0"/>
                </a:lnTo>
                <a:lnTo>
                  <a:pt x="12192000" y="13716000"/>
                </a:lnTo>
                <a:lnTo>
                  <a:pt x="0" y="13716000"/>
                </a:lnTo>
                <a:close/>
              </a:path>
            </a:pathLst>
          </a:custGeom>
          <a:solidFill>
            <a:srgbClr val="F2F2F2"/>
          </a:solidFill>
          <a:ln>
            <a:noFill/>
          </a:ln>
        </p:spPr>
      </p:sp>
      <p:sp>
        <p:nvSpPr>
          <p:cNvPr id="495" name="Google Shape;495;p51"/>
          <p:cNvSpPr txBox="1"/>
          <p:nvPr/>
        </p:nvSpPr>
        <p:spPr>
          <a:xfrm>
            <a:off x="4654950" y="3057850"/>
            <a:ext cx="4406100" cy="2081700"/>
          </a:xfrm>
          <a:prstGeom prst="rect">
            <a:avLst/>
          </a:prstGeom>
          <a:noFill/>
          <a:ln>
            <a:noFill/>
          </a:ln>
        </p:spPr>
        <p:txBody>
          <a:bodyPr anchorCtr="0" anchor="t" bIns="0" lIns="0" spcFirstLastPara="1" rIns="0" wrap="square" tIns="0">
            <a:spAutoFit/>
          </a:bodyPr>
          <a:lstStyle/>
          <a:p>
            <a:pPr indent="0" lvl="0" marL="0" marR="0" rtl="0" algn="l">
              <a:lnSpc>
                <a:spcPct val="108003"/>
              </a:lnSpc>
              <a:spcBef>
                <a:spcPts val="0"/>
              </a:spcBef>
              <a:spcAft>
                <a:spcPts val="0"/>
              </a:spcAft>
              <a:buNone/>
            </a:pPr>
            <a:r>
              <a:rPr b="0" i="0" lang="en" sz="1050" u="none" cap="none" strike="noStrike">
                <a:solidFill>
                  <a:srgbClr val="000000"/>
                </a:solidFill>
                <a:latin typeface="Arimo"/>
                <a:ea typeface="Arimo"/>
                <a:cs typeface="Arimo"/>
                <a:sym typeface="Arimo"/>
              </a:rPr>
              <a:t>Commercial Real Estate offers a variety of investment opportunities. After this advanced training you will be equipped to recognize the exciting potential.</a:t>
            </a:r>
            <a:endParaRPr sz="1050"/>
          </a:p>
          <a:p>
            <a:pPr indent="0" lvl="0" marL="0" marR="0" rtl="0" algn="l">
              <a:lnSpc>
                <a:spcPct val="108003"/>
              </a:lnSpc>
              <a:spcBef>
                <a:spcPts val="0"/>
              </a:spcBef>
              <a:spcAft>
                <a:spcPts val="0"/>
              </a:spcAft>
              <a:buNone/>
            </a:pPr>
            <a:r>
              <a:rPr b="0" i="0" lang="en" sz="1050" u="none" cap="none" strike="noStrike">
                <a:solidFill>
                  <a:srgbClr val="000000"/>
                </a:solidFill>
                <a:latin typeface="Arimo"/>
                <a:ea typeface="Arimo"/>
                <a:cs typeface="Arimo"/>
                <a:sym typeface="Arimo"/>
              </a:rPr>
              <a:t>For beginners, Commercial Real Estate may provide quick cash for debt relief through wholesaling.</a:t>
            </a:r>
            <a:endParaRPr sz="1050"/>
          </a:p>
          <a:p>
            <a:pPr indent="0" lvl="0" marL="0" marR="0" rtl="0" algn="l">
              <a:lnSpc>
                <a:spcPct val="108003"/>
              </a:lnSpc>
              <a:spcBef>
                <a:spcPts val="0"/>
              </a:spcBef>
              <a:spcAft>
                <a:spcPts val="0"/>
              </a:spcAft>
              <a:buNone/>
            </a:pPr>
            <a:r>
              <a:rPr b="0" i="0" lang="en" sz="1050" u="none" cap="none" strike="noStrike">
                <a:solidFill>
                  <a:srgbClr val="000000"/>
                </a:solidFill>
                <a:latin typeface="Arimo"/>
                <a:ea typeface="Arimo"/>
                <a:cs typeface="Arimo"/>
                <a:sym typeface="Arimo"/>
              </a:rPr>
              <a:t>More experienced investors will want to hold for cash flow and appreciation to improve their lifestyle.</a:t>
            </a:r>
            <a:endParaRPr sz="1050"/>
          </a:p>
          <a:p>
            <a:pPr indent="0" lvl="0" marL="0" marR="0" rtl="0" algn="l">
              <a:lnSpc>
                <a:spcPct val="108003"/>
              </a:lnSpc>
              <a:spcBef>
                <a:spcPts val="0"/>
              </a:spcBef>
              <a:spcAft>
                <a:spcPts val="0"/>
              </a:spcAft>
              <a:buNone/>
            </a:pPr>
            <a:r>
              <a:rPr b="0" i="0" lang="en" sz="1050" u="none" cap="none" strike="noStrike">
                <a:solidFill>
                  <a:srgbClr val="000000"/>
                </a:solidFill>
                <a:latin typeface="Arimo"/>
                <a:ea typeface="Arimo"/>
                <a:cs typeface="Arimo"/>
                <a:sym typeface="Arimo"/>
              </a:rPr>
              <a:t>During this training, you will explore the Real Estate Cycle with open discussions on trigger points, cycle length, and reading your market. You will also gain a thorough understanding of the four basics types of commercial property: retail, warehouse, office and multi-unit residential (apartments)</a:t>
            </a:r>
            <a:endParaRPr sz="1050"/>
          </a:p>
        </p:txBody>
      </p:sp>
      <p:pic>
        <p:nvPicPr>
          <p:cNvPr id="496" name="Google Shape;496;p51"/>
          <p:cNvPicPr preferRelativeResize="0"/>
          <p:nvPr/>
        </p:nvPicPr>
        <p:blipFill rotWithShape="1">
          <a:blip r:embed="rId3">
            <a:alphaModFix/>
          </a:blip>
          <a:srcRect b="10659" l="0" r="9702" t="10660"/>
          <a:stretch/>
        </p:blipFill>
        <p:spPr>
          <a:xfrm>
            <a:off x="814187" y="-104959"/>
            <a:ext cx="7895593" cy="31628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2"/>
          <p:cNvSpPr txBox="1"/>
          <p:nvPr/>
        </p:nvSpPr>
        <p:spPr>
          <a:xfrm>
            <a:off x="514350" y="3236498"/>
            <a:ext cx="7852200" cy="2292300"/>
          </a:xfrm>
          <a:prstGeom prst="rect">
            <a:avLst/>
          </a:prstGeom>
          <a:noFill/>
          <a:ln>
            <a:noFill/>
          </a:ln>
        </p:spPr>
        <p:txBody>
          <a:bodyPr anchorCtr="0" anchor="t" bIns="0" lIns="0" spcFirstLastPara="1" rIns="0" wrap="square" tIns="0">
            <a:spAutoFit/>
          </a:bodyPr>
          <a:lstStyle/>
          <a:p>
            <a:pPr indent="0" lvl="0" marL="0" marR="0" rtl="0" algn="l">
              <a:lnSpc>
                <a:spcPct val="107996"/>
              </a:lnSpc>
              <a:spcBef>
                <a:spcPts val="0"/>
              </a:spcBef>
              <a:spcAft>
                <a:spcPts val="0"/>
              </a:spcAft>
              <a:buNone/>
            </a:pPr>
            <a:r>
              <a:rPr b="1" i="0" lang="en" sz="1700" u="none" cap="none" strike="noStrike">
                <a:solidFill>
                  <a:srgbClr val="000000"/>
                </a:solidFill>
                <a:latin typeface="Arimo"/>
                <a:ea typeface="Arimo"/>
                <a:cs typeface="Arimo"/>
                <a:sym typeface="Arimo"/>
              </a:rPr>
              <a:t>1.Degree Camps</a:t>
            </a:r>
            <a:endParaRPr sz="700"/>
          </a:p>
          <a:p>
            <a:pPr indent="0" lvl="0" marL="0" marR="0" rtl="0" algn="l">
              <a:lnSpc>
                <a:spcPct val="107995"/>
              </a:lnSpc>
              <a:spcBef>
                <a:spcPts val="0"/>
              </a:spcBef>
              <a:spcAft>
                <a:spcPts val="0"/>
              </a:spcAft>
              <a:buNone/>
            </a:pPr>
            <a:r>
              <a:rPr b="0" i="0" lang="en" sz="1500" u="none" cap="none" strike="noStrike">
                <a:solidFill>
                  <a:srgbClr val="000000"/>
                </a:solidFill>
                <a:latin typeface="Arimo"/>
                <a:ea typeface="Arimo"/>
                <a:cs typeface="Arimo"/>
                <a:sym typeface="Arimo"/>
              </a:rPr>
              <a:t>Pricing for New Students/2 Years Program.</a:t>
            </a:r>
            <a:endParaRPr sz="700"/>
          </a:p>
          <a:p>
            <a:pPr indent="0" lvl="0" marL="0" marR="0" rtl="0" algn="l">
              <a:lnSpc>
                <a:spcPct val="107995"/>
              </a:lnSpc>
              <a:spcBef>
                <a:spcPts val="0"/>
              </a:spcBef>
              <a:spcAft>
                <a:spcPts val="0"/>
              </a:spcAft>
              <a:buNone/>
            </a:pPr>
            <a:r>
              <a:rPr b="0" i="0" lang="en" sz="1500" u="none" cap="none" strike="noStrike">
                <a:solidFill>
                  <a:srgbClr val="000000"/>
                </a:solidFill>
                <a:latin typeface="Arimo"/>
                <a:ea typeface="Arimo"/>
                <a:cs typeface="Arimo"/>
                <a:sym typeface="Arimo"/>
              </a:rPr>
              <a:t> 1 Camp ............. $3,995</a:t>
            </a:r>
            <a:endParaRPr sz="700"/>
          </a:p>
          <a:p>
            <a:pPr indent="0" lvl="0" marL="0" marR="0" rtl="0" algn="l">
              <a:lnSpc>
                <a:spcPct val="107995"/>
              </a:lnSpc>
              <a:spcBef>
                <a:spcPts val="0"/>
              </a:spcBef>
              <a:spcAft>
                <a:spcPts val="0"/>
              </a:spcAft>
              <a:buNone/>
            </a:pPr>
            <a:r>
              <a:rPr b="0" i="0" lang="en" sz="1500" u="none" cap="none" strike="noStrike">
                <a:solidFill>
                  <a:srgbClr val="000000"/>
                </a:solidFill>
                <a:latin typeface="Arimo"/>
                <a:ea typeface="Arimo"/>
                <a:cs typeface="Arimo"/>
                <a:sym typeface="Arimo"/>
              </a:rPr>
              <a:t> ​3 Camps ............ $9,995</a:t>
            </a:r>
            <a:endParaRPr sz="700"/>
          </a:p>
          <a:p>
            <a:pPr indent="0" lvl="0" marL="0" marR="0" rtl="0" algn="l">
              <a:lnSpc>
                <a:spcPct val="107995"/>
              </a:lnSpc>
              <a:spcBef>
                <a:spcPts val="0"/>
              </a:spcBef>
              <a:spcAft>
                <a:spcPts val="0"/>
              </a:spcAft>
              <a:buNone/>
            </a:pPr>
            <a:r>
              <a:rPr b="0" i="0" lang="en" sz="1500" u="none" cap="none" strike="noStrike">
                <a:solidFill>
                  <a:srgbClr val="000000"/>
                </a:solidFill>
                <a:latin typeface="Arimo"/>
                <a:ea typeface="Arimo"/>
                <a:cs typeface="Arimo"/>
                <a:sym typeface="Arimo"/>
              </a:rPr>
              <a:t> ​8 ​Camps ............ $​23,995</a:t>
            </a:r>
            <a:endParaRPr sz="700"/>
          </a:p>
          <a:p>
            <a:pPr indent="0" lvl="0" marL="0" marR="0" rtl="0" algn="l">
              <a:lnSpc>
                <a:spcPct val="107996"/>
              </a:lnSpc>
              <a:spcBef>
                <a:spcPts val="0"/>
              </a:spcBef>
              <a:spcAft>
                <a:spcPts val="0"/>
              </a:spcAft>
              <a:buNone/>
            </a:pPr>
            <a:r>
              <a:rPr b="1" i="0" lang="en" sz="1700" u="none" cap="none" strike="noStrike">
                <a:solidFill>
                  <a:srgbClr val="000000"/>
                </a:solidFill>
                <a:latin typeface="Arimo"/>
                <a:ea typeface="Arimo"/>
                <a:cs typeface="Arimo"/>
                <a:sym typeface="Arimo"/>
              </a:rPr>
              <a:t>2. Real Estate Training/Coaching.</a:t>
            </a:r>
            <a:endParaRPr sz="700"/>
          </a:p>
          <a:p>
            <a:pPr indent="0" lvl="0" marL="0" marR="0" rtl="0" algn="l">
              <a:lnSpc>
                <a:spcPct val="107995"/>
              </a:lnSpc>
              <a:spcBef>
                <a:spcPts val="0"/>
              </a:spcBef>
              <a:spcAft>
                <a:spcPts val="0"/>
              </a:spcAft>
              <a:buNone/>
            </a:pPr>
            <a:r>
              <a:rPr b="0" i="0" lang="en" sz="1500" u="none" cap="none" strike="noStrike">
                <a:solidFill>
                  <a:srgbClr val="000000"/>
                </a:solidFill>
                <a:latin typeface="Arimo"/>
                <a:ea typeface="Arimo"/>
                <a:cs typeface="Arimo"/>
                <a:sym typeface="Arimo"/>
              </a:rPr>
              <a:t>$1,000 Per Month/2 Years Commitment.</a:t>
            </a:r>
            <a:endParaRPr sz="700"/>
          </a:p>
          <a:p>
            <a:pPr indent="0" lvl="0" marL="0" marR="0" rtl="0" algn="l">
              <a:lnSpc>
                <a:spcPct val="107995"/>
              </a:lnSpc>
              <a:spcBef>
                <a:spcPts val="0"/>
              </a:spcBef>
              <a:spcAft>
                <a:spcPts val="0"/>
              </a:spcAft>
              <a:buNone/>
            </a:pPr>
            <a:r>
              <a:t/>
            </a:r>
            <a:endParaRPr b="0" i="0" sz="1500" u="none" cap="none" strike="noStrike">
              <a:solidFill>
                <a:srgbClr val="000000"/>
              </a:solidFill>
              <a:latin typeface="Arimo"/>
              <a:ea typeface="Arimo"/>
              <a:cs typeface="Arimo"/>
              <a:sym typeface="Arimo"/>
            </a:endParaRPr>
          </a:p>
          <a:p>
            <a:pPr indent="0" lvl="0" marL="0" marR="0" rtl="0" algn="l">
              <a:lnSpc>
                <a:spcPct val="107995"/>
              </a:lnSpc>
              <a:spcBef>
                <a:spcPts val="0"/>
              </a:spcBef>
              <a:spcAft>
                <a:spcPts val="0"/>
              </a:spcAft>
              <a:buNone/>
            </a:pPr>
            <a:r>
              <a:rPr b="0" i="0" lang="en" sz="1500" u="none" cap="none" strike="noStrike">
                <a:solidFill>
                  <a:srgbClr val="000000"/>
                </a:solidFill>
                <a:latin typeface="Arimo"/>
                <a:ea typeface="Arimo"/>
                <a:cs typeface="Arimo"/>
                <a:sym typeface="Arimo"/>
              </a:rPr>
              <a:t>Visit MLCompanies.co for a full calendar of upcoming Degree Camps and ABW events.</a:t>
            </a:r>
            <a:endParaRPr sz="700"/>
          </a:p>
        </p:txBody>
      </p:sp>
      <p:sp>
        <p:nvSpPr>
          <p:cNvPr id="502" name="Google Shape;502;p52"/>
          <p:cNvSpPr txBox="1"/>
          <p:nvPr/>
        </p:nvSpPr>
        <p:spPr>
          <a:xfrm>
            <a:off x="3617055" y="269675"/>
            <a:ext cx="5280257" cy="2347251"/>
          </a:xfrm>
          <a:prstGeom prst="rect">
            <a:avLst/>
          </a:prstGeom>
          <a:noFill/>
          <a:ln>
            <a:noFill/>
          </a:ln>
        </p:spPr>
        <p:txBody>
          <a:bodyPr anchorCtr="0" anchor="t" bIns="0" lIns="0" spcFirstLastPara="1" rIns="0" wrap="square" tIns="0">
            <a:spAutoFit/>
          </a:bodyPr>
          <a:lstStyle/>
          <a:p>
            <a:pPr indent="0" lvl="0" marL="0" marR="0" rtl="0" algn="l">
              <a:lnSpc>
                <a:spcPct val="117997"/>
              </a:lnSpc>
              <a:spcBef>
                <a:spcPts val="0"/>
              </a:spcBef>
              <a:spcAft>
                <a:spcPts val="0"/>
              </a:spcAft>
              <a:buNone/>
            </a:pPr>
            <a:r>
              <a:rPr b="1" i="0" lang="en" sz="2000" u="none" cap="none" strike="noStrike">
                <a:solidFill>
                  <a:srgbClr val="000000"/>
                </a:solidFill>
                <a:latin typeface="Arimo"/>
                <a:ea typeface="Arimo"/>
                <a:cs typeface="Arimo"/>
                <a:sym typeface="Arimo"/>
              </a:rPr>
              <a:t>ML Degree Camp Guarantee and Details</a:t>
            </a:r>
            <a:endParaRPr sz="700"/>
          </a:p>
          <a:p>
            <a:pPr indent="0" lvl="0" marL="0" marR="0" rtl="0" algn="l">
              <a:lnSpc>
                <a:spcPct val="112218"/>
              </a:lnSpc>
              <a:spcBef>
                <a:spcPts val="0"/>
              </a:spcBef>
              <a:spcAft>
                <a:spcPts val="0"/>
              </a:spcAft>
              <a:buNone/>
            </a:pPr>
            <a:r>
              <a:t/>
            </a:r>
            <a:endParaRPr b="1" i="0" sz="2000" u="none" cap="none" strike="noStrike">
              <a:solidFill>
                <a:srgbClr val="000000"/>
              </a:solidFill>
              <a:latin typeface="Arimo"/>
              <a:ea typeface="Arimo"/>
              <a:cs typeface="Arimo"/>
              <a:sym typeface="Arimo"/>
            </a:endParaRPr>
          </a:p>
          <a:p>
            <a:pPr indent="0" lvl="0" marL="0" marR="0" rtl="0" algn="l">
              <a:lnSpc>
                <a:spcPct val="117976"/>
              </a:lnSpc>
              <a:spcBef>
                <a:spcPts val="0"/>
              </a:spcBef>
              <a:spcAft>
                <a:spcPts val="0"/>
              </a:spcAft>
              <a:buNone/>
            </a:pPr>
            <a:r>
              <a:rPr b="0" i="0" lang="en" sz="1300" u="none" cap="none" strike="noStrike">
                <a:solidFill>
                  <a:srgbClr val="000000"/>
                </a:solidFill>
                <a:latin typeface="Arimo"/>
                <a:ea typeface="Arimo"/>
                <a:cs typeface="Arimo"/>
                <a:sym typeface="Arimo"/>
              </a:rPr>
              <a:t>Degree Camps come with a "life change guarantee "If you can look me in the eye at the end of the camp and say that your life wasn't changed, I will give you your money back!</a:t>
            </a:r>
            <a:endParaRPr sz="700"/>
          </a:p>
          <a:p>
            <a:pPr indent="0" lvl="0" marL="0" marR="0" rtl="0" algn="l">
              <a:lnSpc>
                <a:spcPct val="117976"/>
              </a:lnSpc>
              <a:spcBef>
                <a:spcPts val="0"/>
              </a:spcBef>
              <a:spcAft>
                <a:spcPts val="0"/>
              </a:spcAft>
              <a:buNone/>
            </a:pPr>
            <a:r>
              <a:rPr b="0" i="0" lang="en" sz="1300" u="none" cap="none" strike="noStrike">
                <a:solidFill>
                  <a:srgbClr val="000000"/>
                </a:solidFill>
                <a:latin typeface="Arimo"/>
                <a:ea typeface="Arimo"/>
                <a:cs typeface="Arimo"/>
                <a:sym typeface="Arimo"/>
              </a:rPr>
              <a:t>Full price for one, half price for significant other, relative or verifiable partner.</a:t>
            </a:r>
            <a:endParaRPr sz="700"/>
          </a:p>
          <a:p>
            <a:pPr indent="0" lvl="0" marL="0" marR="0" rtl="0" algn="l">
              <a:lnSpc>
                <a:spcPct val="117976"/>
              </a:lnSpc>
              <a:spcBef>
                <a:spcPts val="0"/>
              </a:spcBef>
              <a:spcAft>
                <a:spcPts val="0"/>
              </a:spcAft>
              <a:buNone/>
            </a:pPr>
            <a:r>
              <a:rPr b="0" i="0" lang="en" sz="1300" u="none" cap="none" strike="noStrike">
                <a:solidFill>
                  <a:srgbClr val="000000"/>
                </a:solidFill>
                <a:latin typeface="Arimo"/>
                <a:ea typeface="Arimo"/>
                <a:cs typeface="Arimo"/>
                <a:sym typeface="Arimo"/>
              </a:rPr>
              <a:t>You get two years to complete the program.</a:t>
            </a:r>
            <a:endParaRPr sz="700"/>
          </a:p>
          <a:p>
            <a:pPr indent="0" lvl="0" marL="0" marR="0" rtl="0" algn="l">
              <a:lnSpc>
                <a:spcPct val="117976"/>
              </a:lnSpc>
              <a:spcBef>
                <a:spcPts val="0"/>
              </a:spcBef>
              <a:spcAft>
                <a:spcPts val="0"/>
              </a:spcAft>
              <a:buNone/>
            </a:pPr>
            <a:r>
              <a:rPr b="0" i="0" lang="en" sz="1300" u="none" cap="none" strike="noStrike">
                <a:solidFill>
                  <a:srgbClr val="000000"/>
                </a:solidFill>
                <a:latin typeface="Arimo"/>
                <a:ea typeface="Arimo"/>
                <a:cs typeface="Arimo"/>
                <a:sym typeface="Arimo"/>
              </a:rPr>
              <a:t>We do seller financing. We have wonderful terms set up and ready to go.</a:t>
            </a:r>
            <a:endParaRPr sz="700"/>
          </a:p>
          <a:p>
            <a:pPr indent="0" lvl="0" marL="0" marR="0" rtl="0" algn="l">
              <a:lnSpc>
                <a:spcPct val="117976"/>
              </a:lnSpc>
              <a:spcBef>
                <a:spcPts val="0"/>
              </a:spcBef>
              <a:spcAft>
                <a:spcPts val="0"/>
              </a:spcAft>
              <a:buNone/>
            </a:pPr>
            <a:r>
              <a:rPr b="0" i="0" lang="en" sz="1300" u="none" cap="none" strike="noStrike">
                <a:solidFill>
                  <a:srgbClr val="000000"/>
                </a:solidFill>
                <a:latin typeface="Arimo"/>
                <a:ea typeface="Arimo"/>
                <a:cs typeface="Arimo"/>
                <a:sym typeface="Arimo"/>
              </a:rPr>
              <a:t>You must pay for each camp in full before you attend.</a:t>
            </a:r>
            <a:endParaRPr sz="700"/>
          </a:p>
          <a:p>
            <a:pPr indent="0" lvl="0" marL="0" marR="0" rtl="0" algn="l">
              <a:lnSpc>
                <a:spcPct val="117986"/>
              </a:lnSpc>
              <a:spcBef>
                <a:spcPts val="0"/>
              </a:spcBef>
              <a:spcAft>
                <a:spcPts val="0"/>
              </a:spcAft>
              <a:buNone/>
            </a:pPr>
            <a:r>
              <a:rPr b="0" i="0" lang="en" sz="1200" u="none" cap="none" strike="noStrike">
                <a:solidFill>
                  <a:srgbClr val="000000"/>
                </a:solidFill>
                <a:latin typeface="Arimo"/>
                <a:ea typeface="Arimo"/>
                <a:cs typeface="Arimo"/>
                <a:sym typeface="Arimo"/>
              </a:rPr>
              <a:t>Sign up for one camp and I promise to change your life!</a:t>
            </a:r>
            <a:endParaRPr sz="700"/>
          </a:p>
        </p:txBody>
      </p:sp>
      <p:pic>
        <p:nvPicPr>
          <p:cNvPr id="503" name="Google Shape;503;p52"/>
          <p:cNvPicPr preferRelativeResize="0"/>
          <p:nvPr/>
        </p:nvPicPr>
        <p:blipFill rotWithShape="1">
          <a:blip r:embed="rId3">
            <a:alphaModFix/>
          </a:blip>
          <a:srcRect b="0" l="0" r="0" t="0"/>
          <a:stretch/>
        </p:blipFill>
        <p:spPr>
          <a:xfrm>
            <a:off x="6849929" y="3298217"/>
            <a:ext cx="1516706" cy="1516706"/>
          </a:xfrm>
          <a:prstGeom prst="rect">
            <a:avLst/>
          </a:prstGeom>
          <a:noFill/>
          <a:ln>
            <a:noFill/>
          </a:ln>
        </p:spPr>
      </p:pic>
      <p:pic>
        <p:nvPicPr>
          <p:cNvPr id="504" name="Google Shape;504;p52"/>
          <p:cNvPicPr preferRelativeResize="0"/>
          <p:nvPr/>
        </p:nvPicPr>
        <p:blipFill rotWithShape="1">
          <a:blip r:embed="rId4">
            <a:alphaModFix/>
          </a:blip>
          <a:srcRect b="0" l="4202" r="1895" t="0"/>
          <a:stretch/>
        </p:blipFill>
        <p:spPr>
          <a:xfrm>
            <a:off x="711149" y="0"/>
            <a:ext cx="2417581" cy="26169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53"/>
          <p:cNvPicPr preferRelativeResize="0"/>
          <p:nvPr/>
        </p:nvPicPr>
        <p:blipFill rotWithShape="1">
          <a:blip r:embed="rId3">
            <a:alphaModFix/>
          </a:blip>
          <a:srcRect b="0" l="0" r="0" t="0"/>
          <a:stretch/>
        </p:blipFill>
        <p:spPr>
          <a:xfrm>
            <a:off x="6369791" y="1199610"/>
            <a:ext cx="2438591" cy="2507548"/>
          </a:xfrm>
          <a:prstGeom prst="rect">
            <a:avLst/>
          </a:prstGeom>
          <a:noFill/>
          <a:ln>
            <a:noFill/>
          </a:ln>
        </p:spPr>
      </p:pic>
      <p:pic>
        <p:nvPicPr>
          <p:cNvPr id="510" name="Google Shape;510;p53"/>
          <p:cNvPicPr preferRelativeResize="0"/>
          <p:nvPr/>
        </p:nvPicPr>
        <p:blipFill rotWithShape="1">
          <a:blip r:embed="rId4">
            <a:alphaModFix/>
          </a:blip>
          <a:srcRect b="15750" l="0" r="0" t="15750"/>
          <a:stretch/>
        </p:blipFill>
        <p:spPr>
          <a:xfrm>
            <a:off x="1169091" y="1559410"/>
            <a:ext cx="4706193" cy="2147748"/>
          </a:xfrm>
          <a:prstGeom prst="rect">
            <a:avLst/>
          </a:prstGeom>
          <a:noFill/>
          <a:ln>
            <a:noFill/>
          </a:ln>
        </p:spPr>
      </p:pic>
      <p:sp>
        <p:nvSpPr>
          <p:cNvPr id="511" name="Google Shape;511;p53"/>
          <p:cNvSpPr txBox="1"/>
          <p:nvPr/>
        </p:nvSpPr>
        <p:spPr>
          <a:xfrm>
            <a:off x="1119527" y="3999648"/>
            <a:ext cx="6469559" cy="629502"/>
          </a:xfrm>
          <a:prstGeom prst="rect">
            <a:avLst/>
          </a:prstGeom>
          <a:noFill/>
          <a:ln>
            <a:noFill/>
          </a:ln>
        </p:spPr>
        <p:txBody>
          <a:bodyPr anchorCtr="0" anchor="t" bIns="0" lIns="0" spcFirstLastPara="1" rIns="0" wrap="square" tIns="0">
            <a:spAutoFit/>
          </a:bodyPr>
          <a:lstStyle/>
          <a:p>
            <a:pPr indent="0" lvl="0" marL="0" marR="0" rtl="0" algn="l">
              <a:lnSpc>
                <a:spcPct val="108002"/>
              </a:lnSpc>
              <a:spcBef>
                <a:spcPts val="0"/>
              </a:spcBef>
              <a:spcAft>
                <a:spcPts val="0"/>
              </a:spcAft>
              <a:buNone/>
            </a:pPr>
            <a:r>
              <a:rPr b="0" i="0" lang="en" sz="2200" u="none" cap="none" strike="noStrike">
                <a:solidFill>
                  <a:srgbClr val="002060"/>
                </a:solidFill>
                <a:latin typeface="Arimo"/>
                <a:ea typeface="Arimo"/>
                <a:cs typeface="Arimo"/>
                <a:sym typeface="Arimo"/>
              </a:rPr>
              <a:t>https://www.youtube.com/watch?v=I5zCGB_jWSg&amp;t=116s&amp;ab_channel=MLCompanies</a:t>
            </a:r>
            <a:endParaRPr sz="700"/>
          </a:p>
        </p:txBody>
      </p:sp>
      <p:sp>
        <p:nvSpPr>
          <p:cNvPr id="512" name="Google Shape;512;p53"/>
          <p:cNvSpPr txBox="1"/>
          <p:nvPr/>
        </p:nvSpPr>
        <p:spPr>
          <a:xfrm>
            <a:off x="1333833" y="547688"/>
            <a:ext cx="7295817" cy="469392"/>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 sz="3300" u="none" cap="none" strike="noStrike">
                <a:solidFill>
                  <a:srgbClr val="002060"/>
                </a:solidFill>
                <a:latin typeface="Roboto"/>
                <a:ea typeface="Roboto"/>
                <a:cs typeface="Roboto"/>
                <a:sym typeface="Roboto"/>
              </a:rPr>
              <a:t>ML INVESTORS SUCCESS AGENDAS</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7"/>
          <p:cNvPicPr preferRelativeResize="0"/>
          <p:nvPr/>
        </p:nvPicPr>
        <p:blipFill rotWithShape="1">
          <a:blip r:embed="rId3">
            <a:alphaModFix/>
          </a:blip>
          <a:srcRect b="54" l="0" r="0" t="55"/>
          <a:stretch/>
        </p:blipFill>
        <p:spPr>
          <a:xfrm>
            <a:off x="0" y="4750308"/>
            <a:ext cx="9144000" cy="393192"/>
          </a:xfrm>
          <a:prstGeom prst="rect">
            <a:avLst/>
          </a:prstGeom>
          <a:noFill/>
          <a:ln>
            <a:noFill/>
          </a:ln>
        </p:spPr>
      </p:pic>
      <p:pic>
        <p:nvPicPr>
          <p:cNvPr id="162" name="Google Shape;162;p27"/>
          <p:cNvPicPr preferRelativeResize="0"/>
          <p:nvPr/>
        </p:nvPicPr>
        <p:blipFill rotWithShape="1">
          <a:blip r:embed="rId4">
            <a:alphaModFix/>
          </a:blip>
          <a:srcRect b="0" l="149" r="149" t="0"/>
          <a:stretch/>
        </p:blipFill>
        <p:spPr>
          <a:xfrm rot="10800000">
            <a:off x="-2" y="0"/>
            <a:ext cx="9144001" cy="393192"/>
          </a:xfrm>
          <a:prstGeom prst="rect">
            <a:avLst/>
          </a:prstGeom>
          <a:noFill/>
          <a:ln>
            <a:noFill/>
          </a:ln>
        </p:spPr>
      </p:pic>
      <p:pic>
        <p:nvPicPr>
          <p:cNvPr id="163" name="Google Shape;163;p27"/>
          <p:cNvPicPr preferRelativeResize="0"/>
          <p:nvPr/>
        </p:nvPicPr>
        <p:blipFill rotWithShape="1">
          <a:blip r:embed="rId5">
            <a:alphaModFix/>
          </a:blip>
          <a:srcRect b="15035" l="0" r="0" t="15036"/>
          <a:stretch/>
        </p:blipFill>
        <p:spPr>
          <a:xfrm>
            <a:off x="454542" y="465744"/>
            <a:ext cx="8157830" cy="435687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72C4"/>
        </a:solidFill>
      </p:bgPr>
    </p:bg>
    <p:spTree>
      <p:nvGrpSpPr>
        <p:cNvPr id="516" name="Shape 516"/>
        <p:cNvGrpSpPr/>
        <p:nvPr/>
      </p:nvGrpSpPr>
      <p:grpSpPr>
        <a:xfrm>
          <a:off x="0" y="0"/>
          <a:ext cx="0" cy="0"/>
          <a:chOff x="0" y="0"/>
          <a:chExt cx="0" cy="0"/>
        </a:xfrm>
      </p:grpSpPr>
      <p:sp>
        <p:nvSpPr>
          <p:cNvPr id="517" name="Google Shape;517;p54"/>
          <p:cNvSpPr txBox="1"/>
          <p:nvPr/>
        </p:nvSpPr>
        <p:spPr>
          <a:xfrm>
            <a:off x="-357631" y="3493909"/>
            <a:ext cx="9859261" cy="565786"/>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 sz="4000" u="none" cap="none" strike="noStrike">
                <a:solidFill>
                  <a:srgbClr val="000000"/>
                </a:solidFill>
                <a:latin typeface="Roboto"/>
                <a:ea typeface="Roboto"/>
                <a:cs typeface="Roboto"/>
                <a:sym typeface="Roboto"/>
              </a:rPr>
              <a:t>ML Real Estate Developer/ Degree Camp</a:t>
            </a:r>
            <a:endParaRPr sz="700"/>
          </a:p>
        </p:txBody>
      </p:sp>
      <p:sp>
        <p:nvSpPr>
          <p:cNvPr id="518" name="Google Shape;518;p54"/>
          <p:cNvSpPr txBox="1"/>
          <p:nvPr/>
        </p:nvSpPr>
        <p:spPr>
          <a:xfrm>
            <a:off x="527967" y="4383544"/>
            <a:ext cx="8088066" cy="416867"/>
          </a:xfrm>
          <a:prstGeom prst="rect">
            <a:avLst/>
          </a:prstGeom>
          <a:noFill/>
          <a:ln>
            <a:noFill/>
          </a:ln>
        </p:spPr>
        <p:txBody>
          <a:bodyPr anchorCtr="0" anchor="t" bIns="0" lIns="0" spcFirstLastPara="1" rIns="0" wrap="square" tIns="0">
            <a:spAutoFit/>
          </a:bodyPr>
          <a:lstStyle/>
          <a:p>
            <a:pPr indent="0" lvl="0" marL="0" marR="0" rtl="0" algn="ctr">
              <a:lnSpc>
                <a:spcPct val="86419"/>
              </a:lnSpc>
              <a:spcBef>
                <a:spcPts val="0"/>
              </a:spcBef>
              <a:spcAft>
                <a:spcPts val="0"/>
              </a:spcAft>
              <a:buNone/>
            </a:pPr>
            <a:r>
              <a:rPr b="0" i="0" lang="en" sz="1800" u="none" cap="none" strike="noStrike">
                <a:solidFill>
                  <a:srgbClr val="000000"/>
                </a:solidFill>
                <a:latin typeface="Open Sans"/>
                <a:ea typeface="Open Sans"/>
                <a:cs typeface="Open Sans"/>
                <a:sym typeface="Open Sans"/>
              </a:rPr>
              <a:t>Learn how to become a Real Estate Developer https://www.youtube.com/watch?v=YXGamkkBvO4&amp;t=926s&amp;ab_channel=MLCompanies</a:t>
            </a:r>
            <a:endParaRPr sz="700"/>
          </a:p>
        </p:txBody>
      </p:sp>
      <p:pic>
        <p:nvPicPr>
          <p:cNvPr id="519" name="Google Shape;519;p54"/>
          <p:cNvPicPr preferRelativeResize="0"/>
          <p:nvPr/>
        </p:nvPicPr>
        <p:blipFill rotWithShape="1">
          <a:blip r:embed="rId3">
            <a:alphaModFix/>
          </a:blip>
          <a:srcRect b="1" l="27497" r="8147" t="0"/>
          <a:stretch/>
        </p:blipFill>
        <p:spPr>
          <a:xfrm>
            <a:off x="241221" y="240383"/>
            <a:ext cx="2846070" cy="2948234"/>
          </a:xfrm>
          <a:prstGeom prst="rect">
            <a:avLst/>
          </a:prstGeom>
          <a:noFill/>
          <a:ln>
            <a:noFill/>
          </a:ln>
        </p:spPr>
      </p:pic>
      <p:pic>
        <p:nvPicPr>
          <p:cNvPr id="520" name="Google Shape;520;p54"/>
          <p:cNvPicPr preferRelativeResize="0"/>
          <p:nvPr/>
        </p:nvPicPr>
        <p:blipFill rotWithShape="1">
          <a:blip r:embed="rId4">
            <a:alphaModFix/>
          </a:blip>
          <a:srcRect b="56" l="7172" r="28631" t="0"/>
          <a:stretch/>
        </p:blipFill>
        <p:spPr>
          <a:xfrm>
            <a:off x="3148789" y="240383"/>
            <a:ext cx="2846070" cy="2948234"/>
          </a:xfrm>
          <a:prstGeom prst="rect">
            <a:avLst/>
          </a:prstGeom>
          <a:noFill/>
          <a:ln>
            <a:noFill/>
          </a:ln>
        </p:spPr>
      </p:pic>
      <p:pic>
        <p:nvPicPr>
          <p:cNvPr id="521" name="Google Shape;521;p54"/>
          <p:cNvPicPr preferRelativeResize="0"/>
          <p:nvPr/>
        </p:nvPicPr>
        <p:blipFill rotWithShape="1">
          <a:blip r:embed="rId5">
            <a:alphaModFix/>
          </a:blip>
          <a:srcRect b="-1" l="5447" r="22194" t="0"/>
          <a:stretch/>
        </p:blipFill>
        <p:spPr>
          <a:xfrm>
            <a:off x="6056357" y="240384"/>
            <a:ext cx="2846070" cy="2948234"/>
          </a:xfrm>
          <a:prstGeom prst="rect">
            <a:avLst/>
          </a:prstGeom>
          <a:noFill/>
          <a:ln>
            <a:noFill/>
          </a:ln>
        </p:spPr>
      </p:pic>
      <p:cxnSp>
        <p:nvCxnSpPr>
          <p:cNvPr id="522" name="Google Shape;522;p54"/>
          <p:cNvCxnSpPr/>
          <p:nvPr/>
        </p:nvCxnSpPr>
        <p:spPr>
          <a:xfrm rot="7147">
            <a:off x="1135849" y="4329267"/>
            <a:ext cx="6872302" cy="0"/>
          </a:xfrm>
          <a:prstGeom prst="straightConnector1">
            <a:avLst/>
          </a:prstGeom>
          <a:noFill/>
          <a:ln cap="rnd" cmpd="sng" w="19050">
            <a:solidFill>
              <a:srgbClr val="9F7941"/>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5"/>
          <p:cNvSpPr txBox="1"/>
          <p:nvPr/>
        </p:nvSpPr>
        <p:spPr>
          <a:xfrm>
            <a:off x="364743" y="552450"/>
            <a:ext cx="8779200" cy="4926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 sz="3200" u="none" cap="none" strike="noStrike">
                <a:solidFill>
                  <a:srgbClr val="000000"/>
                </a:solidFill>
                <a:latin typeface="Open Sans"/>
                <a:ea typeface="Open Sans"/>
                <a:cs typeface="Open Sans"/>
                <a:sym typeface="Open Sans"/>
              </a:rPr>
              <a:t>EB5 New Reform and Integrity Act of 2022</a:t>
            </a:r>
            <a:endParaRPr sz="400"/>
          </a:p>
        </p:txBody>
      </p:sp>
      <p:pic>
        <p:nvPicPr>
          <p:cNvPr id="528" name="Google Shape;528;p55"/>
          <p:cNvPicPr preferRelativeResize="0"/>
          <p:nvPr/>
        </p:nvPicPr>
        <p:blipFill rotWithShape="1">
          <a:blip r:embed="rId3">
            <a:alphaModFix/>
          </a:blip>
          <a:srcRect b="25555" l="0" r="0" t="25555"/>
          <a:stretch/>
        </p:blipFill>
        <p:spPr>
          <a:xfrm>
            <a:off x="628650" y="1376200"/>
            <a:ext cx="2365000" cy="1542724"/>
          </a:xfrm>
          <a:prstGeom prst="rect">
            <a:avLst/>
          </a:prstGeom>
          <a:noFill/>
          <a:ln>
            <a:noFill/>
          </a:ln>
        </p:spPr>
      </p:pic>
      <p:pic>
        <p:nvPicPr>
          <p:cNvPr id="529" name="Google Shape;529;p55"/>
          <p:cNvPicPr preferRelativeResize="0"/>
          <p:nvPr/>
        </p:nvPicPr>
        <p:blipFill rotWithShape="1">
          <a:blip r:embed="rId4">
            <a:alphaModFix/>
          </a:blip>
          <a:srcRect b="48" l="0" r="0" t="48"/>
          <a:stretch/>
        </p:blipFill>
        <p:spPr>
          <a:xfrm>
            <a:off x="3708846" y="1376204"/>
            <a:ext cx="1718920" cy="1542732"/>
          </a:xfrm>
          <a:prstGeom prst="rect">
            <a:avLst/>
          </a:prstGeom>
          <a:noFill/>
          <a:ln>
            <a:noFill/>
          </a:ln>
        </p:spPr>
      </p:pic>
      <p:pic>
        <p:nvPicPr>
          <p:cNvPr id="530" name="Google Shape;530;p55"/>
          <p:cNvPicPr preferRelativeResize="0"/>
          <p:nvPr/>
        </p:nvPicPr>
        <p:blipFill rotWithShape="1">
          <a:blip r:embed="rId5">
            <a:alphaModFix/>
          </a:blip>
          <a:srcRect b="22444" l="0" r="107" t="7667"/>
          <a:stretch/>
        </p:blipFill>
        <p:spPr>
          <a:xfrm>
            <a:off x="6141024" y="1800689"/>
            <a:ext cx="2844598" cy="1118246"/>
          </a:xfrm>
          <a:prstGeom prst="rect">
            <a:avLst/>
          </a:prstGeom>
          <a:noFill/>
          <a:ln>
            <a:noFill/>
          </a:ln>
        </p:spPr>
      </p:pic>
      <p:pic>
        <p:nvPicPr>
          <p:cNvPr id="531" name="Google Shape;531;p55"/>
          <p:cNvPicPr preferRelativeResize="0"/>
          <p:nvPr/>
        </p:nvPicPr>
        <p:blipFill rotWithShape="1">
          <a:blip r:embed="rId6">
            <a:alphaModFix/>
          </a:blip>
          <a:srcRect b="5673" l="0" r="-1" t="24330"/>
          <a:stretch/>
        </p:blipFill>
        <p:spPr>
          <a:xfrm>
            <a:off x="149055" y="3047723"/>
            <a:ext cx="2844598" cy="1119975"/>
          </a:xfrm>
          <a:prstGeom prst="rect">
            <a:avLst/>
          </a:prstGeom>
          <a:noFill/>
          <a:ln>
            <a:noFill/>
          </a:ln>
        </p:spPr>
      </p:pic>
      <p:pic>
        <p:nvPicPr>
          <p:cNvPr id="532" name="Google Shape;532;p55"/>
          <p:cNvPicPr preferRelativeResize="0"/>
          <p:nvPr/>
        </p:nvPicPr>
        <p:blipFill rotWithShape="1">
          <a:blip r:embed="rId7">
            <a:alphaModFix/>
          </a:blip>
          <a:srcRect b="4242" l="0" r="-1" t="0"/>
          <a:stretch/>
        </p:blipFill>
        <p:spPr>
          <a:xfrm>
            <a:off x="3146006" y="3047723"/>
            <a:ext cx="2844598" cy="1118246"/>
          </a:xfrm>
          <a:prstGeom prst="rect">
            <a:avLst/>
          </a:prstGeom>
          <a:noFill/>
          <a:ln>
            <a:noFill/>
          </a:ln>
        </p:spPr>
      </p:pic>
      <p:pic>
        <p:nvPicPr>
          <p:cNvPr id="533" name="Google Shape;533;p55"/>
          <p:cNvPicPr preferRelativeResize="0"/>
          <p:nvPr/>
        </p:nvPicPr>
        <p:blipFill rotWithShape="1">
          <a:blip r:embed="rId8">
            <a:alphaModFix/>
          </a:blip>
          <a:srcRect b="204" l="8563" r="4" t="0"/>
          <a:stretch/>
        </p:blipFill>
        <p:spPr>
          <a:xfrm>
            <a:off x="6141024" y="3047723"/>
            <a:ext cx="2844598" cy="111996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grpSp>
        <p:nvGrpSpPr>
          <p:cNvPr id="538" name="Google Shape;538;p56"/>
          <p:cNvGrpSpPr/>
          <p:nvPr/>
        </p:nvGrpSpPr>
        <p:grpSpPr>
          <a:xfrm>
            <a:off x="4529791" y="4457761"/>
            <a:ext cx="4902361" cy="397588"/>
            <a:chOff x="0" y="0"/>
            <a:chExt cx="13072962" cy="1060234"/>
          </a:xfrm>
        </p:grpSpPr>
        <p:sp>
          <p:nvSpPr>
            <p:cNvPr id="539" name="Google Shape;539;p56"/>
            <p:cNvSpPr/>
            <p:nvPr/>
          </p:nvSpPr>
          <p:spPr>
            <a:xfrm>
              <a:off x="0" y="0"/>
              <a:ext cx="13072962" cy="1060234"/>
            </a:xfrm>
            <a:prstGeom prst="rect">
              <a:avLst/>
            </a:prstGeom>
            <a:solidFill>
              <a:srgbClr val="1F4E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0" name="Google Shape;540;p56"/>
            <p:cNvSpPr txBox="1"/>
            <p:nvPr/>
          </p:nvSpPr>
          <p:spPr>
            <a:xfrm>
              <a:off x="604782" y="339617"/>
              <a:ext cx="11095006" cy="342900"/>
            </a:xfrm>
            <a:prstGeom prst="rect">
              <a:avLst/>
            </a:prstGeom>
            <a:noFill/>
            <a:ln>
              <a:noFill/>
            </a:ln>
          </p:spPr>
          <p:txBody>
            <a:bodyPr anchorCtr="0" anchor="t" bIns="0" lIns="0" spcFirstLastPara="1" rIns="0" wrap="square" tIns="0">
              <a:spAutoFit/>
            </a:bodyPr>
            <a:lstStyle/>
            <a:p>
              <a:pPr indent="0" lvl="0" marL="0" marR="0" rtl="0" algn="r">
                <a:lnSpc>
                  <a:spcPct val="11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41" name="Google Shape;541;p56"/>
          <p:cNvPicPr preferRelativeResize="0"/>
          <p:nvPr/>
        </p:nvPicPr>
        <p:blipFill rotWithShape="1">
          <a:blip r:embed="rId3">
            <a:alphaModFix/>
          </a:blip>
          <a:srcRect b="0" l="27091" r="27091" t="0"/>
          <a:stretch/>
        </p:blipFill>
        <p:spPr>
          <a:xfrm>
            <a:off x="-100985" y="-77281"/>
            <a:ext cx="3638354" cy="5300713"/>
          </a:xfrm>
          <a:prstGeom prst="rect">
            <a:avLst/>
          </a:prstGeom>
          <a:noFill/>
          <a:ln>
            <a:noFill/>
          </a:ln>
        </p:spPr>
      </p:pic>
      <p:sp>
        <p:nvSpPr>
          <p:cNvPr id="542" name="Google Shape;542;p56"/>
          <p:cNvSpPr txBox="1"/>
          <p:nvPr/>
        </p:nvSpPr>
        <p:spPr>
          <a:xfrm>
            <a:off x="3708350" y="-134301"/>
            <a:ext cx="5358900" cy="5082000"/>
          </a:xfrm>
          <a:prstGeom prst="rect">
            <a:avLst/>
          </a:prstGeom>
          <a:noFill/>
          <a:ln>
            <a:noFill/>
          </a:ln>
        </p:spPr>
        <p:txBody>
          <a:bodyPr anchorCtr="0" anchor="t" bIns="0" lIns="0" spcFirstLastPara="1" rIns="0" wrap="square" tIns="0">
            <a:spAutoFit/>
          </a:bodyPr>
          <a:lstStyle/>
          <a:p>
            <a:pPr indent="0" lvl="0" marL="0" marR="0" rtl="0" algn="just">
              <a:lnSpc>
                <a:spcPct val="173555"/>
              </a:lnSpc>
              <a:spcBef>
                <a:spcPts val="0"/>
              </a:spcBef>
              <a:spcAft>
                <a:spcPts val="0"/>
              </a:spcAft>
              <a:buNone/>
            </a:pPr>
            <a:r>
              <a:t/>
            </a:r>
            <a:endParaRPr b="0" i="0" sz="800" u="none" cap="none" strike="noStrike">
              <a:solidFill>
                <a:schemeClr val="dk1"/>
              </a:solidFill>
              <a:latin typeface="Calibri"/>
              <a:ea typeface="Calibri"/>
              <a:cs typeface="Calibri"/>
              <a:sym typeface="Calibri"/>
            </a:endParaRPr>
          </a:p>
          <a:p>
            <a:pPr indent="0" lvl="0" marL="0" marR="0" rtl="0" algn="just">
              <a:lnSpc>
                <a:spcPct val="107984"/>
              </a:lnSpc>
              <a:spcBef>
                <a:spcPts val="0"/>
              </a:spcBef>
              <a:spcAft>
                <a:spcPts val="0"/>
              </a:spcAft>
              <a:buNone/>
            </a:pPr>
            <a:r>
              <a:rPr b="1" i="0" lang="en" sz="1200" u="none" cap="none" strike="noStrike">
                <a:solidFill>
                  <a:srgbClr val="203864"/>
                </a:solidFill>
                <a:latin typeface="Arimo"/>
                <a:ea typeface="Arimo"/>
                <a:cs typeface="Arimo"/>
                <a:sym typeface="Arimo"/>
              </a:rPr>
              <a:t>Meet  ML, Modern Living EB-5 Team In-Person</a:t>
            </a:r>
            <a:endParaRPr sz="1200"/>
          </a:p>
          <a:p>
            <a:pPr indent="0" lvl="0" marL="0" marR="0" rtl="0" algn="just">
              <a:lnSpc>
                <a:spcPct val="107984"/>
              </a:lnSpc>
              <a:spcBef>
                <a:spcPts val="0"/>
              </a:spcBef>
              <a:spcAft>
                <a:spcPts val="0"/>
              </a:spcAft>
              <a:buNone/>
            </a:pPr>
            <a:r>
              <a:rPr b="1" i="0" lang="en" sz="1200" u="none" cap="none" strike="noStrike">
                <a:solidFill>
                  <a:srgbClr val="203864"/>
                </a:solidFill>
                <a:latin typeface="Arimo"/>
                <a:ea typeface="Arimo"/>
                <a:cs typeface="Arimo"/>
                <a:sym typeface="Arimo"/>
              </a:rPr>
              <a:t>at USASIA  EB-5 Green Card Investment Seminars</a:t>
            </a:r>
            <a:endParaRPr sz="1200"/>
          </a:p>
          <a:p>
            <a:pPr indent="0" lvl="0" marL="0" marR="0" rtl="0" algn="just">
              <a:lnSpc>
                <a:spcPct val="100103"/>
              </a:lnSpc>
              <a:spcBef>
                <a:spcPts val="0"/>
              </a:spcBef>
              <a:spcAft>
                <a:spcPts val="0"/>
              </a:spcAft>
              <a:buNone/>
            </a:pPr>
            <a:r>
              <a:t/>
            </a:r>
            <a:endParaRPr b="1" i="0" sz="1200" u="none" cap="none" strike="noStrike">
              <a:solidFill>
                <a:srgbClr val="203864"/>
              </a:solidFill>
              <a:latin typeface="Arimo"/>
              <a:ea typeface="Arimo"/>
              <a:cs typeface="Arimo"/>
              <a:sym typeface="Arimo"/>
            </a:endParaRPr>
          </a:p>
          <a:p>
            <a:pPr indent="0" lvl="0" marL="0" marR="0" rtl="0" algn="just">
              <a:lnSpc>
                <a:spcPct val="108019"/>
              </a:lnSpc>
              <a:spcBef>
                <a:spcPts val="0"/>
              </a:spcBef>
              <a:spcAft>
                <a:spcPts val="0"/>
              </a:spcAft>
              <a:buNone/>
            </a:pPr>
            <a:r>
              <a:rPr b="0" i="0" lang="en" sz="1200" u="none" cap="none" strike="noStrike">
                <a:solidFill>
                  <a:srgbClr val="203864"/>
                </a:solidFill>
                <a:latin typeface="Arimo"/>
                <a:ea typeface="Arimo"/>
                <a:cs typeface="Arimo"/>
                <a:sym typeface="Arimo"/>
              </a:rPr>
              <a:t>Time: April 28ᵗʰ 2022 at 9AM</a:t>
            </a:r>
            <a:endParaRPr sz="1200"/>
          </a:p>
          <a:p>
            <a:pPr indent="0" lvl="0" marL="0" marR="0" rtl="0" algn="just">
              <a:lnSpc>
                <a:spcPct val="108019"/>
              </a:lnSpc>
              <a:spcBef>
                <a:spcPts val="0"/>
              </a:spcBef>
              <a:spcAft>
                <a:spcPts val="0"/>
              </a:spcAft>
              <a:buNone/>
            </a:pPr>
            <a:r>
              <a:rPr b="0" i="0" lang="en" sz="1200" u="none" cap="none" strike="noStrike">
                <a:solidFill>
                  <a:srgbClr val="203864"/>
                </a:solidFill>
                <a:latin typeface="Arimo"/>
                <a:ea typeface="Arimo"/>
                <a:cs typeface="Arimo"/>
                <a:sym typeface="Arimo"/>
              </a:rPr>
              <a:t>Location: New World Saigon Hotel</a:t>
            </a:r>
            <a:endParaRPr sz="1200"/>
          </a:p>
          <a:p>
            <a:pPr indent="0" lvl="0" marL="0" marR="0" rtl="0" algn="just">
              <a:lnSpc>
                <a:spcPct val="108019"/>
              </a:lnSpc>
              <a:spcBef>
                <a:spcPts val="0"/>
              </a:spcBef>
              <a:spcAft>
                <a:spcPts val="0"/>
              </a:spcAft>
              <a:buNone/>
            </a:pPr>
            <a:r>
              <a:rPr b="0" i="0" lang="en" sz="1200" u="none" cap="none" strike="noStrike">
                <a:solidFill>
                  <a:srgbClr val="203864"/>
                </a:solidFill>
                <a:latin typeface="Arimo"/>
                <a:ea typeface="Arimo"/>
                <a:cs typeface="Arimo"/>
                <a:sym typeface="Arimo"/>
              </a:rPr>
              <a:t>76 Le Lai Street. District 1. Saigon. Vietnam  SE Asia.</a:t>
            </a:r>
            <a:endParaRPr sz="1200"/>
          </a:p>
          <a:p>
            <a:pPr indent="0" lvl="0" marL="0" marR="0" rtl="0" algn="just">
              <a:lnSpc>
                <a:spcPct val="108019"/>
              </a:lnSpc>
              <a:spcBef>
                <a:spcPts val="0"/>
              </a:spcBef>
              <a:spcAft>
                <a:spcPts val="0"/>
              </a:spcAft>
              <a:buNone/>
            </a:pPr>
            <a:r>
              <a:t/>
            </a:r>
            <a:endParaRPr b="0" i="0" sz="1200" u="none" cap="none" strike="noStrike">
              <a:solidFill>
                <a:srgbClr val="203864"/>
              </a:solidFill>
              <a:latin typeface="Arimo"/>
              <a:ea typeface="Arimo"/>
              <a:cs typeface="Arimo"/>
              <a:sym typeface="Arimo"/>
            </a:endParaRPr>
          </a:p>
          <a:p>
            <a:pPr indent="0" lvl="0" marL="0" marR="0" rtl="0" algn="just">
              <a:lnSpc>
                <a:spcPct val="108019"/>
              </a:lnSpc>
              <a:spcBef>
                <a:spcPts val="0"/>
              </a:spcBef>
              <a:spcAft>
                <a:spcPts val="0"/>
              </a:spcAft>
              <a:buNone/>
            </a:pPr>
            <a:r>
              <a:rPr b="0" i="0" lang="en" sz="1200" u="none" cap="none" strike="noStrike">
                <a:solidFill>
                  <a:srgbClr val="203864"/>
                </a:solidFill>
                <a:latin typeface="Arimo"/>
                <a:ea typeface="Arimo"/>
                <a:cs typeface="Arimo"/>
                <a:sym typeface="Arimo"/>
              </a:rPr>
              <a:t>Miami, Florida, Las Vegas, Seattle, San Diego, Brazil, Mexico, Columbia, Paris, France, London, UK, Saigon, Ha noi, Da nang, VN, Hongkong, Taiwan, Macau, Beijing, Shanghai, China</a:t>
            </a:r>
            <a:endParaRPr sz="1200"/>
          </a:p>
          <a:p>
            <a:pPr indent="0" lvl="0" marL="0" marR="0" rtl="0" algn="just">
              <a:lnSpc>
                <a:spcPct val="108019"/>
              </a:lnSpc>
              <a:spcBef>
                <a:spcPts val="0"/>
              </a:spcBef>
              <a:spcAft>
                <a:spcPts val="0"/>
              </a:spcAft>
              <a:buNone/>
            </a:pPr>
            <a:r>
              <a:t/>
            </a:r>
            <a:endParaRPr b="0" i="0" sz="1200" u="none" cap="none" strike="noStrike">
              <a:solidFill>
                <a:srgbClr val="203864"/>
              </a:solidFill>
              <a:latin typeface="Arimo"/>
              <a:ea typeface="Arimo"/>
              <a:cs typeface="Arimo"/>
              <a:sym typeface="Arimo"/>
            </a:endParaRPr>
          </a:p>
          <a:p>
            <a:pPr indent="0" lvl="0" marL="0" marR="0" rtl="0" algn="just">
              <a:lnSpc>
                <a:spcPct val="108001"/>
              </a:lnSpc>
              <a:spcBef>
                <a:spcPts val="0"/>
              </a:spcBef>
              <a:spcAft>
                <a:spcPts val="0"/>
              </a:spcAft>
              <a:buNone/>
            </a:pPr>
            <a:r>
              <a:rPr b="1" i="0" lang="en" sz="1200" u="none" cap="none" strike="noStrike">
                <a:solidFill>
                  <a:srgbClr val="203864"/>
                </a:solidFill>
                <a:latin typeface="Open Sans"/>
                <a:ea typeface="Open Sans"/>
                <a:cs typeface="Open Sans"/>
                <a:sym typeface="Open Sans"/>
              </a:rPr>
              <a:t>Registration is Free, but space is limited.</a:t>
            </a:r>
            <a:endParaRPr sz="1300"/>
          </a:p>
          <a:p>
            <a:pPr indent="0" lvl="0" marL="0" marR="0" rtl="0" algn="just">
              <a:lnSpc>
                <a:spcPct val="108019"/>
              </a:lnSpc>
              <a:spcBef>
                <a:spcPts val="0"/>
              </a:spcBef>
              <a:spcAft>
                <a:spcPts val="0"/>
              </a:spcAft>
              <a:buNone/>
            </a:pPr>
            <a:r>
              <a:rPr b="0" i="0" lang="en" sz="1200" u="sng" cap="none" strike="noStrike">
                <a:solidFill>
                  <a:schemeClr val="hlink"/>
                </a:solidFill>
                <a:latin typeface="Open Sans"/>
                <a:ea typeface="Open Sans"/>
                <a:cs typeface="Open Sans"/>
                <a:sym typeface="Open Sans"/>
                <a:hlinkClick r:id="rId4"/>
              </a:rPr>
              <a:t>https://www.eventbrite.com/e/315592484617</a:t>
            </a:r>
            <a:endParaRPr sz="1200"/>
          </a:p>
          <a:p>
            <a:pPr indent="0" lvl="0" marL="0" marR="0" rtl="0" algn="just">
              <a:lnSpc>
                <a:spcPct val="108019"/>
              </a:lnSpc>
              <a:spcBef>
                <a:spcPts val="0"/>
              </a:spcBef>
              <a:spcAft>
                <a:spcPts val="0"/>
              </a:spcAft>
              <a:buNone/>
            </a:pPr>
            <a:r>
              <a:t/>
            </a:r>
            <a:endParaRPr b="0" i="0" sz="1200" u="sng" cap="none" strike="noStrike">
              <a:solidFill>
                <a:schemeClr val="hlink"/>
              </a:solidFill>
              <a:latin typeface="Open Sans"/>
              <a:ea typeface="Open Sans"/>
              <a:cs typeface="Open Sans"/>
              <a:sym typeface="Open Sans"/>
              <a:hlinkClick r:id="rId5"/>
            </a:endParaRPr>
          </a:p>
          <a:p>
            <a:pPr indent="0" lvl="0" marL="0" marR="0" rtl="0" algn="just">
              <a:lnSpc>
                <a:spcPct val="108001"/>
              </a:lnSpc>
              <a:spcBef>
                <a:spcPts val="0"/>
              </a:spcBef>
              <a:spcAft>
                <a:spcPts val="0"/>
              </a:spcAft>
              <a:buNone/>
            </a:pPr>
            <a:r>
              <a:rPr b="1" i="0" lang="en" sz="1200" u="none" cap="none" strike="noStrike">
                <a:solidFill>
                  <a:srgbClr val="203864"/>
                </a:solidFill>
                <a:latin typeface="Open Sans"/>
                <a:ea typeface="Open Sans"/>
                <a:cs typeface="Open Sans"/>
                <a:sym typeface="Open Sans"/>
              </a:rPr>
              <a:t>View available USASIA Fund 18 / The Hiltons Hotels, </a:t>
            </a:r>
            <a:endParaRPr sz="1200"/>
          </a:p>
          <a:p>
            <a:pPr indent="0" lvl="0" marL="0" marR="0" rtl="0" algn="just">
              <a:lnSpc>
                <a:spcPct val="108001"/>
              </a:lnSpc>
              <a:spcBef>
                <a:spcPts val="0"/>
              </a:spcBef>
              <a:spcAft>
                <a:spcPts val="0"/>
              </a:spcAft>
              <a:buNone/>
            </a:pPr>
            <a:r>
              <a:rPr b="1" i="0" lang="en" sz="1200" u="none" cap="none" strike="noStrike">
                <a:solidFill>
                  <a:srgbClr val="203864"/>
                </a:solidFill>
                <a:latin typeface="Open Sans"/>
                <a:ea typeface="Open Sans"/>
                <a:cs typeface="Open Sans"/>
                <a:sym typeface="Open Sans"/>
              </a:rPr>
              <a:t>San Diego, California, USA</a:t>
            </a:r>
            <a:endParaRPr sz="1200"/>
          </a:p>
          <a:p>
            <a:pPr indent="0" lvl="0" marL="0" marR="0" rtl="0" algn="just">
              <a:lnSpc>
                <a:spcPct val="108019"/>
              </a:lnSpc>
              <a:spcBef>
                <a:spcPts val="0"/>
              </a:spcBef>
              <a:spcAft>
                <a:spcPts val="0"/>
              </a:spcAft>
              <a:buNone/>
            </a:pPr>
            <a:r>
              <a:rPr b="0" i="0" lang="en" sz="1200" u="sng" cap="none" strike="noStrike">
                <a:solidFill>
                  <a:schemeClr val="hlink"/>
                </a:solidFill>
                <a:latin typeface="Open Sans"/>
                <a:ea typeface="Open Sans"/>
                <a:cs typeface="Open Sans"/>
                <a:sym typeface="Open Sans"/>
                <a:hlinkClick r:id="rId6"/>
              </a:rPr>
              <a:t>https://www.youtube.com/watch?v=Lq8XedqsbmI&amp;t=2s&amp;ab_channel=MLCompanies</a:t>
            </a:r>
            <a:endParaRPr sz="1200"/>
          </a:p>
          <a:p>
            <a:pPr indent="0" lvl="0" marL="0" marR="0" rtl="0" algn="just">
              <a:lnSpc>
                <a:spcPct val="108019"/>
              </a:lnSpc>
              <a:spcBef>
                <a:spcPts val="0"/>
              </a:spcBef>
              <a:spcAft>
                <a:spcPts val="0"/>
              </a:spcAft>
              <a:buNone/>
            </a:pPr>
            <a:r>
              <a:t/>
            </a:r>
            <a:endParaRPr b="0" i="0" sz="1200" u="sng" cap="none" strike="noStrike">
              <a:solidFill>
                <a:schemeClr val="hlink"/>
              </a:solidFill>
              <a:latin typeface="Open Sans"/>
              <a:ea typeface="Open Sans"/>
              <a:cs typeface="Open Sans"/>
              <a:sym typeface="Open Sans"/>
              <a:hlinkClick r:id="rId7"/>
            </a:endParaRPr>
          </a:p>
          <a:p>
            <a:pPr indent="0" lvl="0" marL="0" marR="0" rtl="0" algn="just">
              <a:lnSpc>
                <a:spcPct val="108019"/>
              </a:lnSpc>
              <a:spcBef>
                <a:spcPts val="0"/>
              </a:spcBef>
              <a:spcAft>
                <a:spcPts val="0"/>
              </a:spcAft>
              <a:buNone/>
            </a:pPr>
            <a:r>
              <a:rPr b="0" i="0" lang="en" sz="1200" u="sng" cap="none" strike="noStrike">
                <a:solidFill>
                  <a:srgbClr val="203864"/>
                </a:solidFill>
                <a:latin typeface="Open Sans"/>
                <a:ea typeface="Open Sans"/>
                <a:cs typeface="Open Sans"/>
                <a:sym typeface="Open Sans"/>
              </a:rPr>
              <a:t>https://www.mlcompanies.co/theinns/</a:t>
            </a:r>
            <a:endParaRPr sz="1200"/>
          </a:p>
          <a:p>
            <a:pPr indent="0" lvl="0" marL="0" marR="0" rtl="0" algn="just">
              <a:lnSpc>
                <a:spcPct val="108019"/>
              </a:lnSpc>
              <a:spcBef>
                <a:spcPts val="0"/>
              </a:spcBef>
              <a:spcAft>
                <a:spcPts val="0"/>
              </a:spcAft>
              <a:buNone/>
            </a:pPr>
            <a:r>
              <a:t/>
            </a:r>
            <a:endParaRPr b="0" i="0" sz="1200" u="sng" cap="none" strike="noStrike">
              <a:solidFill>
                <a:srgbClr val="203864"/>
              </a:solidFill>
              <a:latin typeface="Open Sans"/>
              <a:ea typeface="Open Sans"/>
              <a:cs typeface="Open Sans"/>
              <a:sym typeface="Open Sans"/>
            </a:endParaRPr>
          </a:p>
          <a:p>
            <a:pPr indent="0" lvl="0" marL="0" marR="0" rtl="0" algn="just">
              <a:lnSpc>
                <a:spcPct val="108019"/>
              </a:lnSpc>
              <a:spcBef>
                <a:spcPts val="0"/>
              </a:spcBef>
              <a:spcAft>
                <a:spcPts val="0"/>
              </a:spcAft>
              <a:buNone/>
            </a:pPr>
            <a:r>
              <a:rPr b="0" i="0" lang="en" sz="1200" u="sng" cap="none" strike="noStrike">
                <a:solidFill>
                  <a:srgbClr val="203864"/>
                </a:solidFill>
                <a:latin typeface="Open Sans"/>
                <a:ea typeface="Open Sans"/>
                <a:cs typeface="Open Sans"/>
                <a:sym typeface="Open Sans"/>
              </a:rPr>
              <a:t>Click here to message Us on WhatsApp to Arrange a Personal Meeting.</a:t>
            </a:r>
            <a:endParaRPr sz="1200"/>
          </a:p>
          <a:p>
            <a:pPr indent="0" lvl="0" marL="0" marR="0" rtl="0" algn="just">
              <a:lnSpc>
                <a:spcPct val="129056"/>
              </a:lnSpc>
              <a:spcBef>
                <a:spcPts val="0"/>
              </a:spcBef>
              <a:spcAft>
                <a:spcPts val="0"/>
              </a:spcAft>
              <a:buNone/>
            </a:pPr>
            <a:r>
              <a:t/>
            </a:r>
            <a:endParaRPr b="0" i="0" u="sng" cap="none" strike="noStrike">
              <a:solidFill>
                <a:srgbClr val="203864"/>
              </a:solidFill>
              <a:latin typeface="Open Sans"/>
              <a:ea typeface="Open Sans"/>
              <a:cs typeface="Open Sans"/>
              <a:sym typeface="Open Sans"/>
            </a:endParaRPr>
          </a:p>
          <a:p>
            <a:pPr indent="0" lvl="0" marL="0" marR="0" rtl="0" algn="just">
              <a:lnSpc>
                <a:spcPct val="161320"/>
              </a:lnSpc>
              <a:spcBef>
                <a:spcPts val="0"/>
              </a:spcBef>
              <a:spcAft>
                <a:spcPts val="0"/>
              </a:spcAft>
              <a:buNone/>
            </a:pPr>
            <a:r>
              <a:t/>
            </a:r>
            <a:endParaRPr b="0" i="0" u="sng" cap="none" strike="noStrike">
              <a:solidFill>
                <a:srgbClr val="203864"/>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57"/>
          <p:cNvPicPr preferRelativeResize="0"/>
          <p:nvPr/>
        </p:nvPicPr>
        <p:blipFill rotWithShape="1">
          <a:blip r:embed="rId3">
            <a:alphaModFix/>
          </a:blip>
          <a:srcRect b="4364" l="0" r="0" t="4364"/>
          <a:stretch/>
        </p:blipFill>
        <p:spPr>
          <a:xfrm>
            <a:off x="6652260" y="-23899"/>
            <a:ext cx="2068330" cy="5143500"/>
          </a:xfrm>
          <a:prstGeom prst="rect">
            <a:avLst/>
          </a:prstGeom>
          <a:noFill/>
          <a:ln>
            <a:noFill/>
          </a:ln>
        </p:spPr>
      </p:pic>
      <p:pic>
        <p:nvPicPr>
          <p:cNvPr id="548" name="Google Shape;548;p57"/>
          <p:cNvPicPr preferRelativeResize="0"/>
          <p:nvPr/>
        </p:nvPicPr>
        <p:blipFill rotWithShape="1">
          <a:blip r:embed="rId4">
            <a:alphaModFix/>
          </a:blip>
          <a:srcRect b="0" l="0" r="0" t="0"/>
          <a:stretch/>
        </p:blipFill>
        <p:spPr>
          <a:xfrm>
            <a:off x="3356514" y="220774"/>
            <a:ext cx="3174683" cy="4763"/>
          </a:xfrm>
          <a:prstGeom prst="rect">
            <a:avLst/>
          </a:prstGeom>
          <a:noFill/>
          <a:ln>
            <a:noFill/>
          </a:ln>
        </p:spPr>
      </p:pic>
      <p:pic>
        <p:nvPicPr>
          <p:cNvPr id="549" name="Google Shape;549;p57"/>
          <p:cNvPicPr preferRelativeResize="0"/>
          <p:nvPr/>
        </p:nvPicPr>
        <p:blipFill rotWithShape="1">
          <a:blip r:embed="rId4">
            <a:alphaModFix/>
          </a:blip>
          <a:srcRect b="0" l="0" r="0" t="0"/>
          <a:stretch/>
        </p:blipFill>
        <p:spPr>
          <a:xfrm>
            <a:off x="3356514" y="497813"/>
            <a:ext cx="3174683" cy="4763"/>
          </a:xfrm>
          <a:prstGeom prst="rect">
            <a:avLst/>
          </a:prstGeom>
          <a:noFill/>
          <a:ln>
            <a:noFill/>
          </a:ln>
        </p:spPr>
      </p:pic>
      <p:pic>
        <p:nvPicPr>
          <p:cNvPr id="550" name="Google Shape;550;p57"/>
          <p:cNvPicPr preferRelativeResize="0"/>
          <p:nvPr/>
        </p:nvPicPr>
        <p:blipFill rotWithShape="1">
          <a:blip r:embed="rId4">
            <a:alphaModFix/>
          </a:blip>
          <a:srcRect b="0" l="0" r="0" t="0"/>
          <a:stretch/>
        </p:blipFill>
        <p:spPr>
          <a:xfrm>
            <a:off x="3356514" y="774852"/>
            <a:ext cx="3174683" cy="4763"/>
          </a:xfrm>
          <a:prstGeom prst="rect">
            <a:avLst/>
          </a:prstGeom>
          <a:noFill/>
          <a:ln>
            <a:noFill/>
          </a:ln>
        </p:spPr>
      </p:pic>
      <p:pic>
        <p:nvPicPr>
          <p:cNvPr id="551" name="Google Shape;551;p57"/>
          <p:cNvPicPr preferRelativeResize="0"/>
          <p:nvPr/>
        </p:nvPicPr>
        <p:blipFill rotWithShape="1">
          <a:blip r:embed="rId4">
            <a:alphaModFix/>
          </a:blip>
          <a:srcRect b="0" l="0" r="0" t="0"/>
          <a:stretch/>
        </p:blipFill>
        <p:spPr>
          <a:xfrm>
            <a:off x="3356514" y="1051892"/>
            <a:ext cx="3174683" cy="4763"/>
          </a:xfrm>
          <a:prstGeom prst="rect">
            <a:avLst/>
          </a:prstGeom>
          <a:noFill/>
          <a:ln>
            <a:noFill/>
          </a:ln>
        </p:spPr>
      </p:pic>
      <p:pic>
        <p:nvPicPr>
          <p:cNvPr id="552" name="Google Shape;552;p57"/>
          <p:cNvPicPr preferRelativeResize="0"/>
          <p:nvPr/>
        </p:nvPicPr>
        <p:blipFill rotWithShape="1">
          <a:blip r:embed="rId4">
            <a:alphaModFix/>
          </a:blip>
          <a:srcRect b="0" l="0" r="0" t="0"/>
          <a:stretch/>
        </p:blipFill>
        <p:spPr>
          <a:xfrm>
            <a:off x="3356514" y="1519805"/>
            <a:ext cx="3174683" cy="4763"/>
          </a:xfrm>
          <a:prstGeom prst="rect">
            <a:avLst/>
          </a:prstGeom>
          <a:noFill/>
          <a:ln>
            <a:noFill/>
          </a:ln>
        </p:spPr>
      </p:pic>
      <p:sp>
        <p:nvSpPr>
          <p:cNvPr id="553" name="Google Shape;553;p57"/>
          <p:cNvSpPr txBox="1"/>
          <p:nvPr/>
        </p:nvSpPr>
        <p:spPr>
          <a:xfrm>
            <a:off x="593070" y="2053581"/>
            <a:ext cx="6059190" cy="62769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500" u="none" cap="none" strike="noStrike">
                <a:solidFill>
                  <a:srgbClr val="000000"/>
                </a:solidFill>
                <a:latin typeface="Arimo"/>
                <a:ea typeface="Arimo"/>
                <a:cs typeface="Arimo"/>
                <a:sym typeface="Arimo"/>
              </a:rPr>
              <a:t>At ML Modern Living Companies, we served more than 3,000 EB-5 families from over 75 countries s in Real Estate, Loans, Relocation and Immigration services to the USA since 1998. </a:t>
            </a:r>
            <a:endParaRPr sz="700"/>
          </a:p>
        </p:txBody>
      </p:sp>
      <p:pic>
        <p:nvPicPr>
          <p:cNvPr id="554" name="Google Shape;554;p57"/>
          <p:cNvPicPr preferRelativeResize="0"/>
          <p:nvPr/>
        </p:nvPicPr>
        <p:blipFill rotWithShape="1">
          <a:blip r:embed="rId4">
            <a:alphaModFix/>
          </a:blip>
          <a:srcRect b="0" l="0" r="0" t="0"/>
          <a:stretch/>
        </p:blipFill>
        <p:spPr>
          <a:xfrm>
            <a:off x="3356514" y="2872731"/>
            <a:ext cx="3174683" cy="4763"/>
          </a:xfrm>
          <a:prstGeom prst="rect">
            <a:avLst/>
          </a:prstGeom>
          <a:noFill/>
          <a:ln>
            <a:noFill/>
          </a:ln>
        </p:spPr>
      </p:pic>
      <p:sp>
        <p:nvSpPr>
          <p:cNvPr id="555" name="Google Shape;555;p57"/>
          <p:cNvSpPr txBox="1"/>
          <p:nvPr/>
        </p:nvSpPr>
        <p:spPr>
          <a:xfrm>
            <a:off x="593322" y="2944168"/>
            <a:ext cx="5616544" cy="627698"/>
          </a:xfrm>
          <a:prstGeom prst="rect">
            <a:avLst/>
          </a:prstGeom>
          <a:noFill/>
          <a:ln>
            <a:noFill/>
          </a:ln>
        </p:spPr>
        <p:txBody>
          <a:bodyPr anchorCtr="0" anchor="t" bIns="0" lIns="0" spcFirstLastPara="1" rIns="0" wrap="square" tIns="0">
            <a:spAutoFit/>
          </a:bodyPr>
          <a:lstStyle/>
          <a:p>
            <a:pPr indent="0" lvl="0" marL="0" marR="0" rtl="0" algn="l">
              <a:lnSpc>
                <a:spcPct val="108002"/>
              </a:lnSpc>
              <a:spcBef>
                <a:spcPts val="0"/>
              </a:spcBef>
              <a:spcAft>
                <a:spcPts val="0"/>
              </a:spcAft>
              <a:buNone/>
            </a:pPr>
            <a:r>
              <a:rPr b="0" i="0" lang="en" sz="1500" u="none" cap="none" strike="noStrike">
                <a:solidFill>
                  <a:srgbClr val="000000"/>
                </a:solidFill>
                <a:latin typeface="Arimo"/>
                <a:ea typeface="Arimo"/>
                <a:cs typeface="Arimo"/>
                <a:sym typeface="Arimo"/>
              </a:rPr>
              <a:t>Join us for these events to find out how you can get New USA Home, Loan &amp;  Green Cards for yourself and your family through the EB-5 visa program with an $800K investment.</a:t>
            </a:r>
            <a:endParaRPr sz="700"/>
          </a:p>
        </p:txBody>
      </p:sp>
      <p:pic>
        <p:nvPicPr>
          <p:cNvPr id="556" name="Google Shape;556;p57"/>
          <p:cNvPicPr preferRelativeResize="0"/>
          <p:nvPr/>
        </p:nvPicPr>
        <p:blipFill rotWithShape="1">
          <a:blip r:embed="rId4">
            <a:alphaModFix/>
          </a:blip>
          <a:srcRect b="0" l="0" r="0" t="0"/>
          <a:stretch/>
        </p:blipFill>
        <p:spPr>
          <a:xfrm>
            <a:off x="3356514" y="3976169"/>
            <a:ext cx="3174683" cy="4763"/>
          </a:xfrm>
          <a:prstGeom prst="rect">
            <a:avLst/>
          </a:prstGeom>
          <a:noFill/>
          <a:ln>
            <a:noFill/>
          </a:ln>
        </p:spPr>
      </p:pic>
      <p:sp>
        <p:nvSpPr>
          <p:cNvPr id="557" name="Google Shape;557;p57"/>
          <p:cNvSpPr txBox="1"/>
          <p:nvPr/>
        </p:nvSpPr>
        <p:spPr>
          <a:xfrm>
            <a:off x="593070" y="3853044"/>
            <a:ext cx="5938128" cy="627697"/>
          </a:xfrm>
          <a:prstGeom prst="rect">
            <a:avLst/>
          </a:prstGeom>
          <a:noFill/>
          <a:ln>
            <a:noFill/>
          </a:ln>
        </p:spPr>
        <p:txBody>
          <a:bodyPr anchorCtr="0" anchor="t" bIns="0" lIns="0" spcFirstLastPara="1" rIns="0" wrap="square" tIns="0">
            <a:spAutoFit/>
          </a:bodyPr>
          <a:lstStyle/>
          <a:p>
            <a:pPr indent="0" lvl="0" marL="0" marR="0" rtl="0" algn="l">
              <a:lnSpc>
                <a:spcPct val="108002"/>
              </a:lnSpc>
              <a:spcBef>
                <a:spcPts val="0"/>
              </a:spcBef>
              <a:spcAft>
                <a:spcPts val="0"/>
              </a:spcAft>
              <a:buNone/>
            </a:pPr>
            <a:r>
              <a:rPr b="0" i="0" lang="en" sz="1500" u="none" cap="none" strike="noStrike">
                <a:solidFill>
                  <a:srgbClr val="000000"/>
                </a:solidFill>
                <a:latin typeface="Arimo"/>
                <a:ea typeface="Arimo"/>
                <a:cs typeface="Arimo"/>
                <a:sym typeface="Arimo"/>
              </a:rPr>
              <a:t>Our US training team has extensive experience in business strategy, investment evaluation, and securities, tax, and immigration law.</a:t>
            </a:r>
            <a:endParaRPr sz="700"/>
          </a:p>
        </p:txBody>
      </p:sp>
      <p:pic>
        <p:nvPicPr>
          <p:cNvPr id="558" name="Google Shape;558;p57"/>
          <p:cNvPicPr preferRelativeResize="0"/>
          <p:nvPr/>
        </p:nvPicPr>
        <p:blipFill rotWithShape="1">
          <a:blip r:embed="rId4">
            <a:alphaModFix/>
          </a:blip>
          <a:srcRect b="0" l="0" r="0" t="0"/>
          <a:stretch/>
        </p:blipFill>
        <p:spPr>
          <a:xfrm>
            <a:off x="3356514" y="4791800"/>
            <a:ext cx="3174683" cy="4763"/>
          </a:xfrm>
          <a:prstGeom prst="rect">
            <a:avLst/>
          </a:prstGeom>
          <a:noFill/>
          <a:ln>
            <a:noFill/>
          </a:ln>
        </p:spPr>
      </p:pic>
      <p:pic>
        <p:nvPicPr>
          <p:cNvPr id="559" name="Google Shape;559;p57"/>
          <p:cNvPicPr preferRelativeResize="0"/>
          <p:nvPr/>
        </p:nvPicPr>
        <p:blipFill rotWithShape="1">
          <a:blip r:embed="rId5">
            <a:alphaModFix/>
          </a:blip>
          <a:srcRect b="17057" l="0" r="0" t="17057"/>
          <a:stretch/>
        </p:blipFill>
        <p:spPr>
          <a:xfrm>
            <a:off x="593070" y="359829"/>
            <a:ext cx="3819960" cy="141276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4E79"/>
        </a:solidFill>
      </p:bgPr>
    </p:bg>
    <p:spTree>
      <p:nvGrpSpPr>
        <p:cNvPr id="563" name="Shape 563"/>
        <p:cNvGrpSpPr/>
        <p:nvPr/>
      </p:nvGrpSpPr>
      <p:grpSpPr>
        <a:xfrm>
          <a:off x="0" y="0"/>
          <a:ext cx="0" cy="0"/>
          <a:chOff x="0" y="0"/>
          <a:chExt cx="0" cy="0"/>
        </a:xfrm>
      </p:grpSpPr>
      <p:sp>
        <p:nvSpPr>
          <p:cNvPr id="564" name="Google Shape;564;p58"/>
          <p:cNvSpPr txBox="1"/>
          <p:nvPr/>
        </p:nvSpPr>
        <p:spPr>
          <a:xfrm>
            <a:off x="139716" y="114815"/>
            <a:ext cx="6807600" cy="775800"/>
          </a:xfrm>
          <a:prstGeom prst="rect">
            <a:avLst/>
          </a:prstGeom>
          <a:noFill/>
          <a:ln>
            <a:noFill/>
          </a:ln>
        </p:spPr>
        <p:txBody>
          <a:bodyPr anchorCtr="0" anchor="t" bIns="0" lIns="0" spcFirstLastPara="1" rIns="0" wrap="square" tIns="0">
            <a:spAutoFit/>
          </a:bodyPr>
          <a:lstStyle/>
          <a:p>
            <a:pPr indent="0" lvl="0" marL="0" marR="0" rtl="0" algn="l">
              <a:lnSpc>
                <a:spcPct val="107993"/>
              </a:lnSpc>
              <a:spcBef>
                <a:spcPts val="0"/>
              </a:spcBef>
              <a:spcAft>
                <a:spcPts val="0"/>
              </a:spcAft>
              <a:buNone/>
            </a:pPr>
            <a:r>
              <a:rPr b="1" i="0" lang="en" sz="1600" u="none" cap="none" strike="noStrike">
                <a:solidFill>
                  <a:srgbClr val="FFFFFF"/>
                </a:solidFill>
                <a:latin typeface="Arimo"/>
                <a:ea typeface="Arimo"/>
                <a:cs typeface="Arimo"/>
                <a:sym typeface="Arimo"/>
              </a:rPr>
              <a:t>Training Topic for USASIA EB-5 </a:t>
            </a:r>
            <a:endParaRPr sz="700"/>
          </a:p>
          <a:p>
            <a:pPr indent="0" lvl="0" marL="0" marR="0" rtl="0" algn="l">
              <a:lnSpc>
                <a:spcPct val="107993"/>
              </a:lnSpc>
              <a:spcBef>
                <a:spcPts val="0"/>
              </a:spcBef>
              <a:spcAft>
                <a:spcPts val="0"/>
              </a:spcAft>
              <a:buNone/>
            </a:pPr>
            <a:r>
              <a:rPr b="1" i="0" lang="en" sz="1600" u="none" cap="none" strike="noStrike">
                <a:solidFill>
                  <a:srgbClr val="FFFFFF"/>
                </a:solidFill>
                <a:latin typeface="Arimo"/>
                <a:ea typeface="Arimo"/>
                <a:cs typeface="Arimo"/>
                <a:sym typeface="Arimo"/>
              </a:rPr>
              <a:t>Real Estate Immigrant  Investors. LP Limited Partners.</a:t>
            </a:r>
            <a:endParaRPr sz="700"/>
          </a:p>
          <a:p>
            <a:pPr indent="0" lvl="0" marL="0" marR="0" rtl="0" algn="l">
              <a:lnSpc>
                <a:spcPct val="98981"/>
              </a:lnSpc>
              <a:spcBef>
                <a:spcPts val="0"/>
              </a:spcBef>
              <a:spcAft>
                <a:spcPts val="0"/>
              </a:spcAft>
              <a:buNone/>
            </a:pPr>
            <a:r>
              <a:t/>
            </a:r>
            <a:endParaRPr b="1" i="0" sz="1600" u="none" cap="none" strike="noStrike">
              <a:solidFill>
                <a:srgbClr val="FFFFFF"/>
              </a:solidFill>
              <a:latin typeface="Arimo"/>
              <a:ea typeface="Arimo"/>
              <a:cs typeface="Arimo"/>
              <a:sym typeface="Arimo"/>
            </a:endParaRPr>
          </a:p>
        </p:txBody>
      </p:sp>
      <p:sp>
        <p:nvSpPr>
          <p:cNvPr id="565" name="Google Shape;565;p58"/>
          <p:cNvSpPr txBox="1"/>
          <p:nvPr/>
        </p:nvSpPr>
        <p:spPr>
          <a:xfrm>
            <a:off x="136050" y="825550"/>
            <a:ext cx="5199300" cy="3987000"/>
          </a:xfrm>
          <a:prstGeom prst="rect">
            <a:avLst/>
          </a:prstGeom>
          <a:noFill/>
          <a:ln>
            <a:noFill/>
          </a:ln>
        </p:spPr>
        <p:txBody>
          <a:bodyPr anchorCtr="0" anchor="t" bIns="0" lIns="0" spcFirstLastPara="1" rIns="0" wrap="square" tIns="0">
            <a:spAutoFit/>
          </a:bodyPr>
          <a:lstStyle/>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Q&amp;A; Who Should Attend this USASIA EB5 Green cards Training?</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Foreign Immigrant Investors Who Interested in Obtaining USA Residency Through Real Estate Investment in the US.</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What will you learn;</a:t>
            </a:r>
            <a:endParaRPr sz="600"/>
          </a:p>
          <a:p>
            <a:pPr indent="-88900" lvl="1" marL="190500" marR="0" rtl="0" algn="l">
              <a:lnSpc>
                <a:spcPct val="129957"/>
              </a:lnSpc>
              <a:spcBef>
                <a:spcPts val="0"/>
              </a:spcBef>
              <a:spcAft>
                <a:spcPts val="0"/>
              </a:spcAft>
              <a:buClr>
                <a:srgbClr val="FFFFFF"/>
              </a:buClr>
              <a:buSzPts val="1000"/>
              <a:buFont typeface="Arial"/>
              <a:buChar char="•"/>
            </a:pPr>
            <a:r>
              <a:rPr b="0" i="0" lang="en" sz="1000" u="none" cap="none" strike="noStrike">
                <a:solidFill>
                  <a:srgbClr val="FFFFFF"/>
                </a:solidFill>
                <a:latin typeface="Arimo"/>
                <a:ea typeface="Arimo"/>
                <a:cs typeface="Arimo"/>
                <a:sym typeface="Arimo"/>
              </a:rPr>
              <a:t>Why and What City, State in the USA should me and my family relocate to ?</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How long will my investment money be invested?</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What is ROI (Return of Investment) of my Money in the US Real Estate Market.</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How long until me and my family receive a USA Green Card and US Citizenship?</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How are EB-5 Real Estate Investment projects structured?</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How to select a potential Project Developer/Owner, Development Team, Builder Team, Financing Team, Legal and Immigration Attorney Team to work for you?</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What are the basic ABC steps of the EB-5 process?</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What are the benefits of EB-5 investment vs. Other type of </a:t>
            </a:r>
            <a:r>
              <a:rPr b="0" i="0" lang="en" sz="1200" u="none" cap="none" strike="noStrike">
                <a:solidFill>
                  <a:srgbClr val="FFFFFF"/>
                </a:solidFill>
                <a:latin typeface="Arimo"/>
                <a:ea typeface="Arimo"/>
                <a:cs typeface="Arimo"/>
                <a:sym typeface="Arimo"/>
              </a:rPr>
              <a:t>USA Visa?</a:t>
            </a:r>
            <a:endParaRPr sz="600"/>
          </a:p>
          <a:p>
            <a:pPr indent="-101600" lvl="1" marL="228600" marR="0" rtl="0" algn="l">
              <a:lnSpc>
                <a:spcPct val="130015"/>
              </a:lnSpc>
              <a:spcBef>
                <a:spcPts val="0"/>
              </a:spcBef>
              <a:spcAft>
                <a:spcPts val="0"/>
              </a:spcAft>
              <a:buClr>
                <a:srgbClr val="FFFFFF"/>
              </a:buClr>
              <a:buSzPts val="1200"/>
              <a:buFont typeface="Arial"/>
              <a:buChar char="•"/>
            </a:pPr>
            <a:r>
              <a:rPr b="0" i="0" lang="en" sz="1200" u="none" cap="none" strike="noStrike">
                <a:solidFill>
                  <a:srgbClr val="FFFFFF"/>
                </a:solidFill>
                <a:latin typeface="Arimo"/>
                <a:ea typeface="Arimo"/>
                <a:cs typeface="Arimo"/>
                <a:sym typeface="Arimo"/>
              </a:rPr>
              <a:t>What a</a:t>
            </a:r>
            <a:r>
              <a:rPr b="0" i="0" lang="en" sz="1200" u="none" cap="none" strike="noStrike">
                <a:solidFill>
                  <a:srgbClr val="FFFFFF"/>
                </a:solidFill>
                <a:latin typeface="Arimo"/>
                <a:ea typeface="Arimo"/>
                <a:cs typeface="Arimo"/>
                <a:sym typeface="Arimo"/>
              </a:rPr>
              <a:t>to have USA Green cards. </a:t>
            </a:r>
            <a:endParaRPr sz="600"/>
          </a:p>
        </p:txBody>
      </p:sp>
      <p:pic>
        <p:nvPicPr>
          <p:cNvPr id="566" name="Google Shape;566;p58"/>
          <p:cNvPicPr preferRelativeResize="0"/>
          <p:nvPr/>
        </p:nvPicPr>
        <p:blipFill rotWithShape="1">
          <a:blip r:embed="rId3">
            <a:alphaModFix/>
          </a:blip>
          <a:srcRect b="0" l="14243" r="14242" t="0"/>
          <a:stretch/>
        </p:blipFill>
        <p:spPr>
          <a:xfrm>
            <a:off x="5392680" y="114826"/>
            <a:ext cx="1969008" cy="2613223"/>
          </a:xfrm>
          <a:prstGeom prst="rect">
            <a:avLst/>
          </a:prstGeom>
          <a:noFill/>
          <a:ln>
            <a:noFill/>
          </a:ln>
        </p:spPr>
      </p:pic>
      <p:pic>
        <p:nvPicPr>
          <p:cNvPr id="567" name="Google Shape;567;p58"/>
          <p:cNvPicPr preferRelativeResize="0"/>
          <p:nvPr/>
        </p:nvPicPr>
        <p:blipFill rotWithShape="1">
          <a:blip r:embed="rId4">
            <a:alphaModFix/>
          </a:blip>
          <a:srcRect b="0" l="21312" r="21311" t="0"/>
          <a:stretch/>
        </p:blipFill>
        <p:spPr>
          <a:xfrm>
            <a:off x="6919886" y="2870965"/>
            <a:ext cx="1257315" cy="2076450"/>
          </a:xfrm>
          <a:prstGeom prst="rect">
            <a:avLst/>
          </a:prstGeom>
          <a:noFill/>
          <a:ln>
            <a:noFill/>
          </a:ln>
        </p:spPr>
      </p:pic>
      <p:pic>
        <p:nvPicPr>
          <p:cNvPr id="568" name="Google Shape;568;p58"/>
          <p:cNvPicPr preferRelativeResize="0"/>
          <p:nvPr/>
        </p:nvPicPr>
        <p:blipFill rotWithShape="1">
          <a:blip r:embed="rId5">
            <a:alphaModFix/>
          </a:blip>
          <a:srcRect b="16736" l="0" r="0" t="16737"/>
          <a:stretch/>
        </p:blipFill>
        <p:spPr>
          <a:xfrm>
            <a:off x="5392681" y="2870965"/>
            <a:ext cx="1527206" cy="2092618"/>
          </a:xfrm>
          <a:prstGeom prst="rect">
            <a:avLst/>
          </a:prstGeom>
          <a:noFill/>
          <a:ln>
            <a:noFill/>
          </a:ln>
        </p:spPr>
      </p:pic>
      <p:pic>
        <p:nvPicPr>
          <p:cNvPr id="569" name="Google Shape;569;p58"/>
          <p:cNvPicPr preferRelativeResize="0"/>
          <p:nvPr/>
        </p:nvPicPr>
        <p:blipFill rotWithShape="1">
          <a:blip r:embed="rId6">
            <a:alphaModFix/>
          </a:blip>
          <a:srcRect b="2938" l="0" r="0" t="2939"/>
          <a:stretch/>
        </p:blipFill>
        <p:spPr>
          <a:xfrm>
            <a:off x="7419023" y="114826"/>
            <a:ext cx="1669364" cy="2613223"/>
          </a:xfrm>
          <a:prstGeom prst="rect">
            <a:avLst/>
          </a:prstGeom>
          <a:noFill/>
          <a:ln>
            <a:noFill/>
          </a:ln>
        </p:spPr>
      </p:pic>
      <p:pic>
        <p:nvPicPr>
          <p:cNvPr id="570" name="Google Shape;570;p58"/>
          <p:cNvPicPr preferRelativeResize="0"/>
          <p:nvPr/>
        </p:nvPicPr>
        <p:blipFill rotWithShape="1">
          <a:blip r:embed="rId7">
            <a:alphaModFix/>
          </a:blip>
          <a:srcRect b="0" l="3785" r="19" t="0"/>
          <a:stretch/>
        </p:blipFill>
        <p:spPr>
          <a:xfrm>
            <a:off x="8177200" y="3293027"/>
            <a:ext cx="1005355" cy="12323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9"/>
          <p:cNvSpPr txBox="1"/>
          <p:nvPr/>
        </p:nvSpPr>
        <p:spPr>
          <a:xfrm>
            <a:off x="3941233" y="400161"/>
            <a:ext cx="5202768" cy="650176"/>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 sz="2400" u="none" cap="none" strike="noStrike">
                <a:solidFill>
                  <a:srgbClr val="1F4E79"/>
                </a:solidFill>
                <a:latin typeface="Roboto"/>
                <a:ea typeface="Roboto"/>
                <a:cs typeface="Roboto"/>
                <a:sym typeface="Roboto"/>
              </a:rPr>
              <a:t>Timeline of USASIA EB5 Fund Investment Program / Degree Camp</a:t>
            </a:r>
            <a:endParaRPr sz="700"/>
          </a:p>
        </p:txBody>
      </p:sp>
      <p:pic>
        <p:nvPicPr>
          <p:cNvPr id="576" name="Google Shape;576;p59"/>
          <p:cNvPicPr preferRelativeResize="0"/>
          <p:nvPr/>
        </p:nvPicPr>
        <p:blipFill rotWithShape="1">
          <a:blip r:embed="rId3">
            <a:alphaModFix/>
          </a:blip>
          <a:srcRect b="213" l="1518" r="330" t="0"/>
          <a:stretch/>
        </p:blipFill>
        <p:spPr>
          <a:xfrm>
            <a:off x="0" y="0"/>
            <a:ext cx="3911477" cy="5143500"/>
          </a:xfrm>
          <a:prstGeom prst="rect">
            <a:avLst/>
          </a:prstGeom>
          <a:noFill/>
          <a:ln>
            <a:noFill/>
          </a:ln>
        </p:spPr>
      </p:pic>
      <p:pic>
        <p:nvPicPr>
          <p:cNvPr id="577" name="Google Shape;577;p59"/>
          <p:cNvPicPr preferRelativeResize="0"/>
          <p:nvPr/>
        </p:nvPicPr>
        <p:blipFill rotWithShape="1">
          <a:blip r:embed="rId4">
            <a:alphaModFix/>
          </a:blip>
          <a:srcRect b="0" l="0" r="0" t="0"/>
          <a:stretch/>
        </p:blipFill>
        <p:spPr>
          <a:xfrm>
            <a:off x="5118883" y="1409848"/>
            <a:ext cx="3130772" cy="321930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C0DD"/>
        </a:solidFill>
      </p:bgPr>
    </p:bg>
    <p:spTree>
      <p:nvGrpSpPr>
        <p:cNvPr id="581" name="Shape 581"/>
        <p:cNvGrpSpPr/>
        <p:nvPr/>
      </p:nvGrpSpPr>
      <p:grpSpPr>
        <a:xfrm>
          <a:off x="0" y="0"/>
          <a:ext cx="0" cy="0"/>
          <a:chOff x="0" y="0"/>
          <a:chExt cx="0" cy="0"/>
        </a:xfrm>
      </p:grpSpPr>
      <p:grpSp>
        <p:nvGrpSpPr>
          <p:cNvPr id="582" name="Google Shape;582;p60"/>
          <p:cNvGrpSpPr/>
          <p:nvPr/>
        </p:nvGrpSpPr>
        <p:grpSpPr>
          <a:xfrm>
            <a:off x="0" y="209824"/>
            <a:ext cx="9895158" cy="609653"/>
            <a:chOff x="0" y="0"/>
            <a:chExt cx="26387090" cy="1625742"/>
          </a:xfrm>
        </p:grpSpPr>
        <p:sp>
          <p:nvSpPr>
            <p:cNvPr id="583" name="Google Shape;583;p60"/>
            <p:cNvSpPr/>
            <p:nvPr/>
          </p:nvSpPr>
          <p:spPr>
            <a:xfrm>
              <a:off x="13642" y="12432"/>
              <a:ext cx="26359808" cy="1599277"/>
            </a:xfrm>
            <a:custGeom>
              <a:rect b="b" l="l" r="r" t="t"/>
              <a:pathLst>
                <a:path extrusionOk="0" h="1599277" w="26359808">
                  <a:moveTo>
                    <a:pt x="0" y="0"/>
                  </a:moveTo>
                  <a:lnTo>
                    <a:pt x="26359809" y="0"/>
                  </a:lnTo>
                  <a:lnTo>
                    <a:pt x="26359809" y="1599277"/>
                  </a:lnTo>
                  <a:lnTo>
                    <a:pt x="0" y="1599277"/>
                  </a:lnTo>
                  <a:close/>
                </a:path>
              </a:pathLst>
            </a:custGeom>
            <a:solidFill>
              <a:srgbClr val="4472C4"/>
            </a:solidFill>
            <a:ln>
              <a:noFill/>
            </a:ln>
          </p:spPr>
        </p:sp>
        <p:sp>
          <p:nvSpPr>
            <p:cNvPr id="584" name="Google Shape;584;p60"/>
            <p:cNvSpPr/>
            <p:nvPr/>
          </p:nvSpPr>
          <p:spPr>
            <a:xfrm>
              <a:off x="0" y="0"/>
              <a:ext cx="26387090" cy="1624141"/>
            </a:xfrm>
            <a:custGeom>
              <a:rect b="b" l="l" r="r" t="t"/>
              <a:pathLst>
                <a:path extrusionOk="0" h="1624141" w="26387090">
                  <a:moveTo>
                    <a:pt x="13642" y="0"/>
                  </a:moveTo>
                  <a:lnTo>
                    <a:pt x="26373451" y="0"/>
                  </a:lnTo>
                  <a:cubicBezTo>
                    <a:pt x="26380951" y="0"/>
                    <a:pt x="26387090" y="5594"/>
                    <a:pt x="26387090" y="12432"/>
                  </a:cubicBezTo>
                  <a:lnTo>
                    <a:pt x="26387090" y="1611709"/>
                  </a:lnTo>
                  <a:cubicBezTo>
                    <a:pt x="26387090" y="1618547"/>
                    <a:pt x="26380951" y="1624141"/>
                    <a:pt x="26373451" y="1624141"/>
                  </a:cubicBezTo>
                  <a:lnTo>
                    <a:pt x="13642" y="1624141"/>
                  </a:lnTo>
                  <a:cubicBezTo>
                    <a:pt x="6139" y="1624141"/>
                    <a:pt x="0" y="1618547"/>
                    <a:pt x="0" y="1611709"/>
                  </a:cubicBezTo>
                  <a:lnTo>
                    <a:pt x="0" y="12432"/>
                  </a:lnTo>
                  <a:cubicBezTo>
                    <a:pt x="0" y="5594"/>
                    <a:pt x="6139" y="0"/>
                    <a:pt x="13642" y="0"/>
                  </a:cubicBezTo>
                  <a:moveTo>
                    <a:pt x="13642" y="24864"/>
                  </a:moveTo>
                  <a:lnTo>
                    <a:pt x="13642" y="12432"/>
                  </a:lnTo>
                  <a:lnTo>
                    <a:pt x="27284" y="12432"/>
                  </a:lnTo>
                  <a:lnTo>
                    <a:pt x="27284" y="1611709"/>
                  </a:lnTo>
                  <a:lnTo>
                    <a:pt x="13642" y="1611709"/>
                  </a:lnTo>
                  <a:lnTo>
                    <a:pt x="13642" y="1599277"/>
                  </a:lnTo>
                  <a:lnTo>
                    <a:pt x="26373451" y="1599277"/>
                  </a:lnTo>
                  <a:lnTo>
                    <a:pt x="26373451" y="1611709"/>
                  </a:lnTo>
                  <a:lnTo>
                    <a:pt x="26359808" y="1611709"/>
                  </a:lnTo>
                  <a:lnTo>
                    <a:pt x="26359808" y="12432"/>
                  </a:lnTo>
                  <a:lnTo>
                    <a:pt x="26373451" y="12432"/>
                  </a:lnTo>
                  <a:lnTo>
                    <a:pt x="26373451" y="24864"/>
                  </a:lnTo>
                  <a:lnTo>
                    <a:pt x="13642" y="24864"/>
                  </a:lnTo>
                  <a:close/>
                </a:path>
              </a:pathLst>
            </a:custGeom>
            <a:solidFill>
              <a:srgbClr val="2F528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5" name="Google Shape;585;p60"/>
            <p:cNvSpPr txBox="1"/>
            <p:nvPr/>
          </p:nvSpPr>
          <p:spPr>
            <a:xfrm>
              <a:off x="531933" y="33342"/>
              <a:ext cx="24564600" cy="1592400"/>
            </a:xfrm>
            <a:prstGeom prst="rect">
              <a:avLst/>
            </a:prstGeom>
            <a:noFill/>
            <a:ln>
              <a:noFill/>
            </a:ln>
          </p:spPr>
          <p:txBody>
            <a:bodyPr anchorCtr="0" anchor="b" bIns="25400" lIns="25400" spcFirstLastPara="1" rIns="25400" wrap="square" tIns="25400">
              <a:noAutofit/>
            </a:bodyPr>
            <a:lstStyle/>
            <a:p>
              <a:pPr indent="0" lvl="0" marL="0" marR="0" rtl="0" algn="l">
                <a:lnSpc>
                  <a:spcPct val="108000"/>
                </a:lnSpc>
                <a:spcBef>
                  <a:spcPts val="0"/>
                </a:spcBef>
                <a:spcAft>
                  <a:spcPts val="0"/>
                </a:spcAft>
                <a:buNone/>
              </a:pPr>
              <a:r>
                <a:rPr b="1" i="0" lang="en" sz="2500" u="none" cap="none" strike="noStrike">
                  <a:solidFill>
                    <a:srgbClr val="FFFFFF"/>
                  </a:solidFill>
                  <a:latin typeface="Open Sans"/>
                  <a:ea typeface="Open Sans"/>
                  <a:cs typeface="Open Sans"/>
                  <a:sym typeface="Open Sans"/>
                </a:rPr>
                <a:t>ESTIMATE TIMELINE OF THE EB5 INVESTMENT PROGRAM</a:t>
              </a:r>
              <a:endParaRPr sz="500"/>
            </a:p>
          </p:txBody>
        </p:sp>
      </p:grpSp>
      <p:pic>
        <p:nvPicPr>
          <p:cNvPr id="586" name="Google Shape;586;p60"/>
          <p:cNvPicPr preferRelativeResize="0"/>
          <p:nvPr/>
        </p:nvPicPr>
        <p:blipFill rotWithShape="1">
          <a:blip r:embed="rId3">
            <a:alphaModFix/>
          </a:blip>
          <a:srcRect b="22498" l="0" r="32795" t="14720"/>
          <a:stretch/>
        </p:blipFill>
        <p:spPr>
          <a:xfrm>
            <a:off x="199471" y="655504"/>
            <a:ext cx="8430178" cy="44298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72C4"/>
        </a:solidFill>
      </p:bgPr>
    </p:bg>
    <p:spTree>
      <p:nvGrpSpPr>
        <p:cNvPr id="590" name="Shape 590"/>
        <p:cNvGrpSpPr/>
        <p:nvPr/>
      </p:nvGrpSpPr>
      <p:grpSpPr>
        <a:xfrm>
          <a:off x="0" y="0"/>
          <a:ext cx="0" cy="0"/>
          <a:chOff x="0" y="0"/>
          <a:chExt cx="0" cy="0"/>
        </a:xfrm>
      </p:grpSpPr>
      <p:pic>
        <p:nvPicPr>
          <p:cNvPr id="591" name="Google Shape;591;p61"/>
          <p:cNvPicPr preferRelativeResize="0"/>
          <p:nvPr/>
        </p:nvPicPr>
        <p:blipFill rotWithShape="1">
          <a:blip r:embed="rId3">
            <a:alphaModFix/>
          </a:blip>
          <a:srcRect b="0" l="0" r="0" t="0"/>
          <a:stretch/>
        </p:blipFill>
        <p:spPr>
          <a:xfrm>
            <a:off x="0" y="1"/>
            <a:ext cx="3030558" cy="5143500"/>
          </a:xfrm>
          <a:prstGeom prst="rect">
            <a:avLst/>
          </a:prstGeom>
          <a:noFill/>
          <a:ln>
            <a:noFill/>
          </a:ln>
        </p:spPr>
      </p:pic>
      <p:pic>
        <p:nvPicPr>
          <p:cNvPr id="592" name="Google Shape;592;p61"/>
          <p:cNvPicPr preferRelativeResize="0"/>
          <p:nvPr/>
        </p:nvPicPr>
        <p:blipFill rotWithShape="1">
          <a:blip r:embed="rId4">
            <a:alphaModFix/>
          </a:blip>
          <a:srcRect b="0" l="0" r="0" t="0"/>
          <a:stretch/>
        </p:blipFill>
        <p:spPr>
          <a:xfrm>
            <a:off x="-1604" y="1876804"/>
            <a:ext cx="3030557" cy="3266696"/>
          </a:xfrm>
          <a:prstGeom prst="rect">
            <a:avLst/>
          </a:prstGeom>
          <a:noFill/>
          <a:ln>
            <a:noFill/>
          </a:ln>
        </p:spPr>
      </p:pic>
      <p:pic>
        <p:nvPicPr>
          <p:cNvPr id="593" name="Google Shape;593;p61"/>
          <p:cNvPicPr preferRelativeResize="0"/>
          <p:nvPr/>
        </p:nvPicPr>
        <p:blipFill rotWithShape="1">
          <a:blip r:embed="rId5">
            <a:alphaModFix/>
          </a:blip>
          <a:srcRect b="0" l="0" r="0" t="0"/>
          <a:stretch/>
        </p:blipFill>
        <p:spPr>
          <a:xfrm>
            <a:off x="342903" y="321"/>
            <a:ext cx="2686051" cy="5143179"/>
          </a:xfrm>
          <a:prstGeom prst="rect">
            <a:avLst/>
          </a:prstGeom>
          <a:noFill/>
          <a:ln>
            <a:noFill/>
          </a:ln>
        </p:spPr>
      </p:pic>
      <p:sp>
        <p:nvSpPr>
          <p:cNvPr id="594" name="Google Shape;594;p61"/>
          <p:cNvSpPr txBox="1"/>
          <p:nvPr/>
        </p:nvSpPr>
        <p:spPr>
          <a:xfrm>
            <a:off x="3151624" y="1520570"/>
            <a:ext cx="6245440" cy="1926313"/>
          </a:xfrm>
          <a:prstGeom prst="rect">
            <a:avLst/>
          </a:prstGeom>
          <a:noFill/>
          <a:ln>
            <a:noFill/>
          </a:ln>
        </p:spPr>
        <p:txBody>
          <a:bodyPr anchorCtr="0" anchor="t" bIns="0" lIns="0" spcFirstLastPara="1" rIns="0" wrap="square" tIns="0">
            <a:spAutoFit/>
          </a:bodyPr>
          <a:lstStyle/>
          <a:p>
            <a:pPr indent="0" lvl="0" marL="0" marR="0" rtl="0" algn="l">
              <a:lnSpc>
                <a:spcPct val="108006"/>
              </a:lnSpc>
              <a:spcBef>
                <a:spcPts val="0"/>
              </a:spcBef>
              <a:spcAft>
                <a:spcPts val="0"/>
              </a:spcAft>
              <a:buNone/>
            </a:pPr>
            <a:r>
              <a:rPr b="1" i="0" lang="en" sz="2300" u="none" cap="none" strike="noStrike">
                <a:solidFill>
                  <a:srgbClr val="FFFFFF"/>
                </a:solidFill>
                <a:latin typeface="Open Sans"/>
                <a:ea typeface="Open Sans"/>
                <a:cs typeface="Open Sans"/>
                <a:sym typeface="Open Sans"/>
              </a:rPr>
              <a:t>EB-5 Real Estate Investment /</a:t>
            </a:r>
            <a:endParaRPr sz="700"/>
          </a:p>
          <a:p>
            <a:pPr indent="0" lvl="0" marL="0" marR="0" rtl="0" algn="l">
              <a:lnSpc>
                <a:spcPct val="108006"/>
              </a:lnSpc>
              <a:spcBef>
                <a:spcPts val="0"/>
              </a:spcBef>
              <a:spcAft>
                <a:spcPts val="0"/>
              </a:spcAft>
              <a:buNone/>
            </a:pPr>
            <a:r>
              <a:rPr b="1" i="0" lang="en" sz="2300" u="none" cap="none" strike="noStrike">
                <a:solidFill>
                  <a:srgbClr val="FFFFFF"/>
                </a:solidFill>
                <a:latin typeface="Open Sans"/>
                <a:ea typeface="Open Sans"/>
                <a:cs typeface="Open Sans"/>
                <a:sym typeface="Open Sans"/>
              </a:rPr>
              <a:t>Degree Camp.</a:t>
            </a:r>
            <a:endParaRPr sz="700"/>
          </a:p>
          <a:p>
            <a:pPr indent="0" lvl="0" marL="0" marR="0" rtl="0" algn="l">
              <a:lnSpc>
                <a:spcPct val="108006"/>
              </a:lnSpc>
              <a:spcBef>
                <a:spcPts val="0"/>
              </a:spcBef>
              <a:spcAft>
                <a:spcPts val="0"/>
              </a:spcAft>
              <a:buNone/>
            </a:pPr>
            <a:r>
              <a:t/>
            </a:r>
            <a:endParaRPr b="1" i="0" sz="2300" u="none" cap="none" strike="noStrike">
              <a:solidFill>
                <a:srgbClr val="FFFFFF"/>
              </a:solidFill>
              <a:latin typeface="Open Sans"/>
              <a:ea typeface="Open Sans"/>
              <a:cs typeface="Open Sans"/>
              <a:sym typeface="Open Sans"/>
            </a:endParaRPr>
          </a:p>
          <a:p>
            <a:pPr indent="0" lvl="0" marL="0" marR="0" rtl="0" algn="l">
              <a:lnSpc>
                <a:spcPct val="108006"/>
              </a:lnSpc>
              <a:spcBef>
                <a:spcPts val="0"/>
              </a:spcBef>
              <a:spcAft>
                <a:spcPts val="0"/>
              </a:spcAft>
              <a:buNone/>
            </a:pPr>
            <a:r>
              <a:rPr b="0" i="0" lang="en" sz="2300" u="none" cap="none" strike="noStrike">
                <a:solidFill>
                  <a:srgbClr val="FFFFFF"/>
                </a:solidFill>
                <a:latin typeface="Open Sans Light"/>
                <a:ea typeface="Open Sans Light"/>
                <a:cs typeface="Open Sans Light"/>
                <a:sym typeface="Open Sans Light"/>
              </a:rPr>
              <a:t>Video:</a:t>
            </a:r>
            <a:endParaRPr sz="700"/>
          </a:p>
          <a:p>
            <a:pPr indent="0" lvl="0" marL="0" marR="0" rtl="0" algn="l">
              <a:lnSpc>
                <a:spcPct val="108006"/>
              </a:lnSpc>
              <a:spcBef>
                <a:spcPts val="0"/>
              </a:spcBef>
              <a:spcAft>
                <a:spcPts val="0"/>
              </a:spcAft>
              <a:buNone/>
            </a:pPr>
            <a:r>
              <a:rPr b="0" i="0" lang="en" sz="2300" u="none" cap="none" strike="noStrike">
                <a:solidFill>
                  <a:srgbClr val="FFFFFF"/>
                </a:solidFill>
                <a:latin typeface="Open Sans Light"/>
                <a:ea typeface="Open Sans Light"/>
                <a:cs typeface="Open Sans Light"/>
                <a:sym typeface="Open Sans Light"/>
              </a:rPr>
              <a:t>https://www.youtube.com/watch?v=yLt-HzhjZPc&amp;t=310s&amp;ab_channel=MLCompanies</a:t>
            </a:r>
            <a:endParaRPr sz="700"/>
          </a:p>
        </p:txBody>
      </p:sp>
      <p:pic>
        <p:nvPicPr>
          <p:cNvPr id="595" name="Google Shape;595;p61"/>
          <p:cNvPicPr preferRelativeResize="0"/>
          <p:nvPr/>
        </p:nvPicPr>
        <p:blipFill rotWithShape="1">
          <a:blip r:embed="rId6">
            <a:alphaModFix/>
          </a:blip>
          <a:srcRect b="0" l="0" r="0" t="0"/>
          <a:stretch/>
        </p:blipFill>
        <p:spPr>
          <a:xfrm>
            <a:off x="342902" y="1019422"/>
            <a:ext cx="2514602" cy="258570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2"/>
          <p:cNvSpPr/>
          <p:nvPr/>
        </p:nvSpPr>
        <p:spPr>
          <a:xfrm>
            <a:off x="422683" y="811186"/>
            <a:ext cx="780310" cy="780310"/>
          </a:xfrm>
          <a:custGeom>
            <a:rect b="b" l="l" r="r" t="t"/>
            <a:pathLst>
              <a:path extrusionOk="0" h="1919478" w="1919478">
                <a:moveTo>
                  <a:pt x="0" y="959739"/>
                </a:moveTo>
                <a:cubicBezTo>
                  <a:pt x="0" y="429641"/>
                  <a:pt x="429641" y="0"/>
                  <a:pt x="959739" y="0"/>
                </a:cubicBezTo>
                <a:cubicBezTo>
                  <a:pt x="1489837" y="0"/>
                  <a:pt x="1919478" y="429641"/>
                  <a:pt x="1919478" y="959739"/>
                </a:cubicBezTo>
                <a:cubicBezTo>
                  <a:pt x="1919478" y="1489837"/>
                  <a:pt x="1489837" y="1919478"/>
                  <a:pt x="959739" y="1919478"/>
                </a:cubicBezTo>
                <a:cubicBezTo>
                  <a:pt x="429641" y="1919478"/>
                  <a:pt x="0" y="1489710"/>
                  <a:pt x="0" y="959739"/>
                </a:cubicBezTo>
                <a:close/>
              </a:path>
            </a:pathLst>
          </a:custGeom>
          <a:solidFill>
            <a:srgbClr val="ED7D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01" name="Google Shape;601;p62"/>
          <p:cNvGrpSpPr/>
          <p:nvPr/>
        </p:nvGrpSpPr>
        <p:grpSpPr>
          <a:xfrm>
            <a:off x="583806" y="972308"/>
            <a:ext cx="457995" cy="457995"/>
            <a:chOff x="0" y="0"/>
            <a:chExt cx="1126617" cy="1126617"/>
          </a:xfrm>
        </p:grpSpPr>
        <p:sp>
          <p:nvSpPr>
            <p:cNvPr id="602" name="Google Shape;602;p62"/>
            <p:cNvSpPr/>
            <p:nvPr/>
          </p:nvSpPr>
          <p:spPr>
            <a:xfrm>
              <a:off x="12700" y="12700"/>
              <a:ext cx="1101217" cy="1101217"/>
            </a:xfrm>
            <a:custGeom>
              <a:rect b="b" l="l" r="r" t="t"/>
              <a:pathLst>
                <a:path extrusionOk="0" h="1101217" w="1101217">
                  <a:moveTo>
                    <a:pt x="0" y="0"/>
                  </a:moveTo>
                  <a:lnTo>
                    <a:pt x="1101217" y="0"/>
                  </a:lnTo>
                  <a:lnTo>
                    <a:pt x="1101217" y="1101217"/>
                  </a:lnTo>
                  <a:lnTo>
                    <a:pt x="0" y="1101217"/>
                  </a:lnTo>
                  <a:close/>
                </a:path>
              </a:pathLst>
            </a:custGeom>
            <a:blipFill rotWithShape="1">
              <a:blip r:embed="rId3">
                <a:alphaModFix/>
              </a:blip>
              <a:stretch>
                <a:fillRect b="-1155" l="-1151" r="-1155" t="-1151"/>
              </a:stretch>
            </a:blipFill>
            <a:ln>
              <a:noFill/>
            </a:ln>
          </p:spPr>
        </p:sp>
        <p:sp>
          <p:nvSpPr>
            <p:cNvPr id="603" name="Google Shape;603;p62"/>
            <p:cNvSpPr/>
            <p:nvPr/>
          </p:nvSpPr>
          <p:spPr>
            <a:xfrm>
              <a:off x="0" y="0"/>
              <a:ext cx="1126617" cy="1126617"/>
            </a:xfrm>
            <a:custGeom>
              <a:rect b="b" l="l" r="r" t="t"/>
              <a:pathLst>
                <a:path extrusionOk="0" h="1126617" w="1126617">
                  <a:moveTo>
                    <a:pt x="12700" y="0"/>
                  </a:moveTo>
                  <a:lnTo>
                    <a:pt x="1113917" y="0"/>
                  </a:lnTo>
                  <a:cubicBezTo>
                    <a:pt x="1120902" y="0"/>
                    <a:pt x="1126617" y="5715"/>
                    <a:pt x="1126617" y="12700"/>
                  </a:cubicBezTo>
                  <a:lnTo>
                    <a:pt x="1126617" y="1113917"/>
                  </a:lnTo>
                  <a:cubicBezTo>
                    <a:pt x="1126617" y="1120902"/>
                    <a:pt x="1120902" y="1126617"/>
                    <a:pt x="1113917" y="1126617"/>
                  </a:cubicBezTo>
                  <a:lnTo>
                    <a:pt x="12700" y="1126617"/>
                  </a:lnTo>
                  <a:cubicBezTo>
                    <a:pt x="5715" y="1126617"/>
                    <a:pt x="0" y="1120902"/>
                    <a:pt x="0" y="1113917"/>
                  </a:cubicBezTo>
                  <a:lnTo>
                    <a:pt x="0" y="12700"/>
                  </a:lnTo>
                  <a:cubicBezTo>
                    <a:pt x="0" y="5715"/>
                    <a:pt x="5715" y="0"/>
                    <a:pt x="12700" y="0"/>
                  </a:cubicBezTo>
                  <a:moveTo>
                    <a:pt x="12700" y="25400"/>
                  </a:moveTo>
                  <a:lnTo>
                    <a:pt x="12700" y="12700"/>
                  </a:lnTo>
                  <a:lnTo>
                    <a:pt x="25400" y="12700"/>
                  </a:lnTo>
                  <a:lnTo>
                    <a:pt x="25400" y="1113917"/>
                  </a:lnTo>
                  <a:lnTo>
                    <a:pt x="12700" y="1113917"/>
                  </a:lnTo>
                  <a:lnTo>
                    <a:pt x="12700" y="1101217"/>
                  </a:lnTo>
                  <a:lnTo>
                    <a:pt x="1113917" y="1101217"/>
                  </a:lnTo>
                  <a:lnTo>
                    <a:pt x="1113917" y="1113917"/>
                  </a:lnTo>
                  <a:lnTo>
                    <a:pt x="1101217" y="1113917"/>
                  </a:lnTo>
                  <a:lnTo>
                    <a:pt x="1101217" y="12700"/>
                  </a:lnTo>
                  <a:lnTo>
                    <a:pt x="1113917" y="12700"/>
                  </a:lnTo>
                  <a:lnTo>
                    <a:pt x="1113917" y="25400"/>
                  </a:lnTo>
                  <a:lnTo>
                    <a:pt x="12700" y="25400"/>
                  </a:lnTo>
                  <a:close/>
                </a:path>
              </a:pathLst>
            </a:custGeom>
            <a:solidFill>
              <a:srgbClr val="FFFFFF">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04" name="Google Shape;604;p62"/>
          <p:cNvSpPr/>
          <p:nvPr/>
        </p:nvSpPr>
        <p:spPr>
          <a:xfrm>
            <a:off x="1925644" y="811186"/>
            <a:ext cx="780310" cy="780310"/>
          </a:xfrm>
          <a:custGeom>
            <a:rect b="b" l="l" r="r" t="t"/>
            <a:pathLst>
              <a:path extrusionOk="0" h="1919478" w="1919478">
                <a:moveTo>
                  <a:pt x="0" y="959739"/>
                </a:moveTo>
                <a:cubicBezTo>
                  <a:pt x="0" y="429641"/>
                  <a:pt x="429641" y="0"/>
                  <a:pt x="959739" y="0"/>
                </a:cubicBezTo>
                <a:cubicBezTo>
                  <a:pt x="1489837" y="0"/>
                  <a:pt x="1919478" y="429641"/>
                  <a:pt x="1919478" y="959739"/>
                </a:cubicBezTo>
                <a:cubicBezTo>
                  <a:pt x="1919478" y="1489837"/>
                  <a:pt x="1489837" y="1919478"/>
                  <a:pt x="959739" y="1919478"/>
                </a:cubicBezTo>
                <a:cubicBezTo>
                  <a:pt x="429641" y="1919478"/>
                  <a:pt x="0" y="1489710"/>
                  <a:pt x="0" y="959739"/>
                </a:cubicBezTo>
                <a:close/>
              </a:path>
            </a:pathLst>
          </a:custGeom>
          <a:solidFill>
            <a:srgbClr val="A5A5A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05" name="Google Shape;605;p62"/>
          <p:cNvGrpSpPr/>
          <p:nvPr/>
        </p:nvGrpSpPr>
        <p:grpSpPr>
          <a:xfrm>
            <a:off x="2086765" y="972308"/>
            <a:ext cx="457995" cy="457995"/>
            <a:chOff x="0" y="0"/>
            <a:chExt cx="1126617" cy="1126617"/>
          </a:xfrm>
        </p:grpSpPr>
        <p:sp>
          <p:nvSpPr>
            <p:cNvPr id="606" name="Google Shape;606;p62"/>
            <p:cNvSpPr/>
            <p:nvPr/>
          </p:nvSpPr>
          <p:spPr>
            <a:xfrm>
              <a:off x="12700" y="12700"/>
              <a:ext cx="1101217" cy="1101217"/>
            </a:xfrm>
            <a:custGeom>
              <a:rect b="b" l="l" r="r" t="t"/>
              <a:pathLst>
                <a:path extrusionOk="0" h="1101217" w="1101217">
                  <a:moveTo>
                    <a:pt x="0" y="0"/>
                  </a:moveTo>
                  <a:lnTo>
                    <a:pt x="1101217" y="0"/>
                  </a:lnTo>
                  <a:lnTo>
                    <a:pt x="1101217" y="1101217"/>
                  </a:lnTo>
                  <a:lnTo>
                    <a:pt x="0" y="1101217"/>
                  </a:lnTo>
                  <a:close/>
                </a:path>
              </a:pathLst>
            </a:custGeom>
            <a:blipFill rotWithShape="1">
              <a:blip r:embed="rId4">
                <a:alphaModFix/>
              </a:blip>
              <a:stretch>
                <a:fillRect b="-1155" l="-1151" r="-1155" t="-1151"/>
              </a:stretch>
            </a:blipFill>
            <a:ln>
              <a:noFill/>
            </a:ln>
          </p:spPr>
        </p:sp>
        <p:sp>
          <p:nvSpPr>
            <p:cNvPr id="607" name="Google Shape;607;p62"/>
            <p:cNvSpPr/>
            <p:nvPr/>
          </p:nvSpPr>
          <p:spPr>
            <a:xfrm>
              <a:off x="0" y="0"/>
              <a:ext cx="1126617" cy="1126617"/>
            </a:xfrm>
            <a:custGeom>
              <a:rect b="b" l="l" r="r" t="t"/>
              <a:pathLst>
                <a:path extrusionOk="0" h="1126617" w="1126617">
                  <a:moveTo>
                    <a:pt x="12700" y="0"/>
                  </a:moveTo>
                  <a:lnTo>
                    <a:pt x="1113917" y="0"/>
                  </a:lnTo>
                  <a:cubicBezTo>
                    <a:pt x="1120902" y="0"/>
                    <a:pt x="1126617" y="5715"/>
                    <a:pt x="1126617" y="12700"/>
                  </a:cubicBezTo>
                  <a:lnTo>
                    <a:pt x="1126617" y="1113917"/>
                  </a:lnTo>
                  <a:cubicBezTo>
                    <a:pt x="1126617" y="1120902"/>
                    <a:pt x="1120902" y="1126617"/>
                    <a:pt x="1113917" y="1126617"/>
                  </a:cubicBezTo>
                  <a:lnTo>
                    <a:pt x="12700" y="1126617"/>
                  </a:lnTo>
                  <a:cubicBezTo>
                    <a:pt x="5715" y="1126617"/>
                    <a:pt x="0" y="1120902"/>
                    <a:pt x="0" y="1113917"/>
                  </a:cubicBezTo>
                  <a:lnTo>
                    <a:pt x="0" y="12700"/>
                  </a:lnTo>
                  <a:cubicBezTo>
                    <a:pt x="0" y="5715"/>
                    <a:pt x="5715" y="0"/>
                    <a:pt x="12700" y="0"/>
                  </a:cubicBezTo>
                  <a:moveTo>
                    <a:pt x="12700" y="25400"/>
                  </a:moveTo>
                  <a:lnTo>
                    <a:pt x="12700" y="12700"/>
                  </a:lnTo>
                  <a:lnTo>
                    <a:pt x="25400" y="12700"/>
                  </a:lnTo>
                  <a:lnTo>
                    <a:pt x="25400" y="1113917"/>
                  </a:lnTo>
                  <a:lnTo>
                    <a:pt x="12700" y="1113917"/>
                  </a:lnTo>
                  <a:lnTo>
                    <a:pt x="12700" y="1101217"/>
                  </a:lnTo>
                  <a:lnTo>
                    <a:pt x="1113917" y="1101217"/>
                  </a:lnTo>
                  <a:lnTo>
                    <a:pt x="1113917" y="1113917"/>
                  </a:lnTo>
                  <a:lnTo>
                    <a:pt x="1101217" y="1113917"/>
                  </a:lnTo>
                  <a:lnTo>
                    <a:pt x="1101217" y="12700"/>
                  </a:lnTo>
                  <a:lnTo>
                    <a:pt x="1113917" y="12700"/>
                  </a:lnTo>
                  <a:lnTo>
                    <a:pt x="1113917" y="25400"/>
                  </a:lnTo>
                  <a:lnTo>
                    <a:pt x="12700" y="25400"/>
                  </a:lnTo>
                  <a:close/>
                </a:path>
              </a:pathLst>
            </a:custGeom>
            <a:solidFill>
              <a:srgbClr val="FFFFFF">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08" name="Google Shape;608;p62"/>
          <p:cNvSpPr/>
          <p:nvPr/>
        </p:nvSpPr>
        <p:spPr>
          <a:xfrm>
            <a:off x="3428604" y="811186"/>
            <a:ext cx="780310" cy="780310"/>
          </a:xfrm>
          <a:custGeom>
            <a:rect b="b" l="l" r="r" t="t"/>
            <a:pathLst>
              <a:path extrusionOk="0" h="1919478" w="1919478">
                <a:moveTo>
                  <a:pt x="0" y="959739"/>
                </a:moveTo>
                <a:cubicBezTo>
                  <a:pt x="0" y="429641"/>
                  <a:pt x="429641" y="0"/>
                  <a:pt x="959739" y="0"/>
                </a:cubicBezTo>
                <a:cubicBezTo>
                  <a:pt x="1489837" y="0"/>
                  <a:pt x="1919478" y="429641"/>
                  <a:pt x="1919478" y="959739"/>
                </a:cubicBezTo>
                <a:cubicBezTo>
                  <a:pt x="1919478" y="1489837"/>
                  <a:pt x="1489837" y="1919478"/>
                  <a:pt x="959739" y="1919478"/>
                </a:cubicBezTo>
                <a:cubicBezTo>
                  <a:pt x="429641" y="1919478"/>
                  <a:pt x="0" y="1489710"/>
                  <a:pt x="0" y="959739"/>
                </a:cubicBezTo>
                <a:close/>
              </a:path>
            </a:pathLst>
          </a:custGeom>
          <a:solidFill>
            <a:srgbClr val="FFC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09" name="Google Shape;609;p62"/>
          <p:cNvGrpSpPr/>
          <p:nvPr/>
        </p:nvGrpSpPr>
        <p:grpSpPr>
          <a:xfrm>
            <a:off x="3589726" y="972308"/>
            <a:ext cx="457995" cy="457995"/>
            <a:chOff x="0" y="0"/>
            <a:chExt cx="1126617" cy="1126617"/>
          </a:xfrm>
        </p:grpSpPr>
        <p:sp>
          <p:nvSpPr>
            <p:cNvPr id="610" name="Google Shape;610;p62"/>
            <p:cNvSpPr/>
            <p:nvPr/>
          </p:nvSpPr>
          <p:spPr>
            <a:xfrm>
              <a:off x="12700" y="12700"/>
              <a:ext cx="1101217" cy="1101217"/>
            </a:xfrm>
            <a:custGeom>
              <a:rect b="b" l="l" r="r" t="t"/>
              <a:pathLst>
                <a:path extrusionOk="0" h="1101217" w="1101217">
                  <a:moveTo>
                    <a:pt x="0" y="0"/>
                  </a:moveTo>
                  <a:lnTo>
                    <a:pt x="1101217" y="0"/>
                  </a:lnTo>
                  <a:lnTo>
                    <a:pt x="1101217" y="1101217"/>
                  </a:lnTo>
                  <a:lnTo>
                    <a:pt x="0" y="1101217"/>
                  </a:lnTo>
                  <a:close/>
                </a:path>
              </a:pathLst>
            </a:custGeom>
            <a:blipFill rotWithShape="1">
              <a:blip r:embed="rId5">
                <a:alphaModFix/>
              </a:blip>
              <a:stretch>
                <a:fillRect b="-1155" l="-1151" r="-1155" t="-1151"/>
              </a:stretch>
            </a:blipFill>
            <a:ln>
              <a:noFill/>
            </a:ln>
          </p:spPr>
        </p:sp>
        <p:sp>
          <p:nvSpPr>
            <p:cNvPr id="611" name="Google Shape;611;p62"/>
            <p:cNvSpPr/>
            <p:nvPr/>
          </p:nvSpPr>
          <p:spPr>
            <a:xfrm>
              <a:off x="0" y="0"/>
              <a:ext cx="1126617" cy="1126617"/>
            </a:xfrm>
            <a:custGeom>
              <a:rect b="b" l="l" r="r" t="t"/>
              <a:pathLst>
                <a:path extrusionOk="0" h="1126617" w="1126617">
                  <a:moveTo>
                    <a:pt x="12700" y="0"/>
                  </a:moveTo>
                  <a:lnTo>
                    <a:pt x="1113917" y="0"/>
                  </a:lnTo>
                  <a:cubicBezTo>
                    <a:pt x="1120902" y="0"/>
                    <a:pt x="1126617" y="5715"/>
                    <a:pt x="1126617" y="12700"/>
                  </a:cubicBezTo>
                  <a:lnTo>
                    <a:pt x="1126617" y="1113917"/>
                  </a:lnTo>
                  <a:cubicBezTo>
                    <a:pt x="1126617" y="1120902"/>
                    <a:pt x="1120902" y="1126617"/>
                    <a:pt x="1113917" y="1126617"/>
                  </a:cubicBezTo>
                  <a:lnTo>
                    <a:pt x="12700" y="1126617"/>
                  </a:lnTo>
                  <a:cubicBezTo>
                    <a:pt x="5715" y="1126617"/>
                    <a:pt x="0" y="1120902"/>
                    <a:pt x="0" y="1113917"/>
                  </a:cubicBezTo>
                  <a:lnTo>
                    <a:pt x="0" y="12700"/>
                  </a:lnTo>
                  <a:cubicBezTo>
                    <a:pt x="0" y="5715"/>
                    <a:pt x="5715" y="0"/>
                    <a:pt x="12700" y="0"/>
                  </a:cubicBezTo>
                  <a:moveTo>
                    <a:pt x="12700" y="25400"/>
                  </a:moveTo>
                  <a:lnTo>
                    <a:pt x="12700" y="12700"/>
                  </a:lnTo>
                  <a:lnTo>
                    <a:pt x="25400" y="12700"/>
                  </a:lnTo>
                  <a:lnTo>
                    <a:pt x="25400" y="1113917"/>
                  </a:lnTo>
                  <a:lnTo>
                    <a:pt x="12700" y="1113917"/>
                  </a:lnTo>
                  <a:lnTo>
                    <a:pt x="12700" y="1101217"/>
                  </a:lnTo>
                  <a:lnTo>
                    <a:pt x="1113917" y="1101217"/>
                  </a:lnTo>
                  <a:lnTo>
                    <a:pt x="1113917" y="1113917"/>
                  </a:lnTo>
                  <a:lnTo>
                    <a:pt x="1101217" y="1113917"/>
                  </a:lnTo>
                  <a:lnTo>
                    <a:pt x="1101217" y="12700"/>
                  </a:lnTo>
                  <a:lnTo>
                    <a:pt x="1113917" y="12700"/>
                  </a:lnTo>
                  <a:lnTo>
                    <a:pt x="1113917" y="25400"/>
                  </a:lnTo>
                  <a:lnTo>
                    <a:pt x="12700" y="25400"/>
                  </a:lnTo>
                  <a:close/>
                </a:path>
              </a:pathLst>
            </a:custGeom>
            <a:solidFill>
              <a:srgbClr val="FFFFFF">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12" name="Google Shape;612;p62"/>
          <p:cNvSpPr/>
          <p:nvPr/>
        </p:nvSpPr>
        <p:spPr>
          <a:xfrm>
            <a:off x="4931564" y="811186"/>
            <a:ext cx="780310" cy="780310"/>
          </a:xfrm>
          <a:custGeom>
            <a:rect b="b" l="l" r="r" t="t"/>
            <a:pathLst>
              <a:path extrusionOk="0" h="1919478" w="1919478">
                <a:moveTo>
                  <a:pt x="0" y="959739"/>
                </a:moveTo>
                <a:cubicBezTo>
                  <a:pt x="0" y="429641"/>
                  <a:pt x="429641" y="0"/>
                  <a:pt x="959739" y="0"/>
                </a:cubicBezTo>
                <a:cubicBezTo>
                  <a:pt x="1489837" y="0"/>
                  <a:pt x="1919478" y="429641"/>
                  <a:pt x="1919478" y="959739"/>
                </a:cubicBezTo>
                <a:cubicBezTo>
                  <a:pt x="1919478" y="1489837"/>
                  <a:pt x="1489837" y="1919478"/>
                  <a:pt x="959739" y="1919478"/>
                </a:cubicBezTo>
                <a:cubicBezTo>
                  <a:pt x="429641" y="1919478"/>
                  <a:pt x="0" y="1489710"/>
                  <a:pt x="0" y="959739"/>
                </a:cubicBezTo>
                <a:close/>
              </a:path>
            </a:pathLst>
          </a:custGeom>
          <a:solidFill>
            <a:srgbClr val="5B9BD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13" name="Google Shape;613;p62"/>
          <p:cNvGrpSpPr/>
          <p:nvPr/>
        </p:nvGrpSpPr>
        <p:grpSpPr>
          <a:xfrm>
            <a:off x="5092686" y="972308"/>
            <a:ext cx="457995" cy="457995"/>
            <a:chOff x="0" y="0"/>
            <a:chExt cx="1126617" cy="1126617"/>
          </a:xfrm>
        </p:grpSpPr>
        <p:sp>
          <p:nvSpPr>
            <p:cNvPr id="614" name="Google Shape;614;p62"/>
            <p:cNvSpPr/>
            <p:nvPr/>
          </p:nvSpPr>
          <p:spPr>
            <a:xfrm>
              <a:off x="12700" y="12700"/>
              <a:ext cx="1101217" cy="1101217"/>
            </a:xfrm>
            <a:custGeom>
              <a:rect b="b" l="l" r="r" t="t"/>
              <a:pathLst>
                <a:path extrusionOk="0" h="1101217" w="1101217">
                  <a:moveTo>
                    <a:pt x="0" y="0"/>
                  </a:moveTo>
                  <a:lnTo>
                    <a:pt x="1101217" y="0"/>
                  </a:lnTo>
                  <a:lnTo>
                    <a:pt x="1101217" y="1101217"/>
                  </a:lnTo>
                  <a:lnTo>
                    <a:pt x="0" y="1101217"/>
                  </a:lnTo>
                  <a:close/>
                </a:path>
              </a:pathLst>
            </a:custGeom>
            <a:blipFill rotWithShape="1">
              <a:blip r:embed="rId6">
                <a:alphaModFix/>
              </a:blip>
              <a:stretch>
                <a:fillRect b="-1155" l="-1151" r="-1155" t="-1151"/>
              </a:stretch>
            </a:blipFill>
            <a:ln>
              <a:noFill/>
            </a:ln>
          </p:spPr>
        </p:sp>
        <p:sp>
          <p:nvSpPr>
            <p:cNvPr id="615" name="Google Shape;615;p62"/>
            <p:cNvSpPr/>
            <p:nvPr/>
          </p:nvSpPr>
          <p:spPr>
            <a:xfrm>
              <a:off x="0" y="0"/>
              <a:ext cx="1126617" cy="1126617"/>
            </a:xfrm>
            <a:custGeom>
              <a:rect b="b" l="l" r="r" t="t"/>
              <a:pathLst>
                <a:path extrusionOk="0" h="1126617" w="1126617">
                  <a:moveTo>
                    <a:pt x="12700" y="0"/>
                  </a:moveTo>
                  <a:lnTo>
                    <a:pt x="1113917" y="0"/>
                  </a:lnTo>
                  <a:cubicBezTo>
                    <a:pt x="1120902" y="0"/>
                    <a:pt x="1126617" y="5715"/>
                    <a:pt x="1126617" y="12700"/>
                  </a:cubicBezTo>
                  <a:lnTo>
                    <a:pt x="1126617" y="1113917"/>
                  </a:lnTo>
                  <a:cubicBezTo>
                    <a:pt x="1126617" y="1120902"/>
                    <a:pt x="1120902" y="1126617"/>
                    <a:pt x="1113917" y="1126617"/>
                  </a:cubicBezTo>
                  <a:lnTo>
                    <a:pt x="12700" y="1126617"/>
                  </a:lnTo>
                  <a:cubicBezTo>
                    <a:pt x="5715" y="1126617"/>
                    <a:pt x="0" y="1120902"/>
                    <a:pt x="0" y="1113917"/>
                  </a:cubicBezTo>
                  <a:lnTo>
                    <a:pt x="0" y="12700"/>
                  </a:lnTo>
                  <a:cubicBezTo>
                    <a:pt x="0" y="5715"/>
                    <a:pt x="5715" y="0"/>
                    <a:pt x="12700" y="0"/>
                  </a:cubicBezTo>
                  <a:moveTo>
                    <a:pt x="12700" y="25400"/>
                  </a:moveTo>
                  <a:lnTo>
                    <a:pt x="12700" y="12700"/>
                  </a:lnTo>
                  <a:lnTo>
                    <a:pt x="25400" y="12700"/>
                  </a:lnTo>
                  <a:lnTo>
                    <a:pt x="25400" y="1113917"/>
                  </a:lnTo>
                  <a:lnTo>
                    <a:pt x="12700" y="1113917"/>
                  </a:lnTo>
                  <a:lnTo>
                    <a:pt x="12700" y="1101217"/>
                  </a:lnTo>
                  <a:lnTo>
                    <a:pt x="1113917" y="1101217"/>
                  </a:lnTo>
                  <a:lnTo>
                    <a:pt x="1113917" y="1113917"/>
                  </a:lnTo>
                  <a:lnTo>
                    <a:pt x="1101217" y="1113917"/>
                  </a:lnTo>
                  <a:lnTo>
                    <a:pt x="1101217" y="12700"/>
                  </a:lnTo>
                  <a:lnTo>
                    <a:pt x="1113917" y="12700"/>
                  </a:lnTo>
                  <a:lnTo>
                    <a:pt x="1113917" y="25400"/>
                  </a:lnTo>
                  <a:lnTo>
                    <a:pt x="12700" y="25400"/>
                  </a:lnTo>
                  <a:close/>
                </a:path>
              </a:pathLst>
            </a:custGeom>
            <a:solidFill>
              <a:srgbClr val="FFFFFF">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16" name="Google Shape;616;p62"/>
          <p:cNvSpPr/>
          <p:nvPr/>
        </p:nvSpPr>
        <p:spPr>
          <a:xfrm>
            <a:off x="6434524" y="811186"/>
            <a:ext cx="780310" cy="780310"/>
          </a:xfrm>
          <a:custGeom>
            <a:rect b="b" l="l" r="r" t="t"/>
            <a:pathLst>
              <a:path extrusionOk="0" h="1919478" w="1919478">
                <a:moveTo>
                  <a:pt x="0" y="959739"/>
                </a:moveTo>
                <a:cubicBezTo>
                  <a:pt x="0" y="429641"/>
                  <a:pt x="429641" y="0"/>
                  <a:pt x="959739" y="0"/>
                </a:cubicBezTo>
                <a:cubicBezTo>
                  <a:pt x="1489837" y="0"/>
                  <a:pt x="1919478" y="429641"/>
                  <a:pt x="1919478" y="959739"/>
                </a:cubicBezTo>
                <a:cubicBezTo>
                  <a:pt x="1919478" y="1489837"/>
                  <a:pt x="1489837" y="1919478"/>
                  <a:pt x="959739" y="1919478"/>
                </a:cubicBezTo>
                <a:cubicBezTo>
                  <a:pt x="429641" y="1919478"/>
                  <a:pt x="0" y="1489710"/>
                  <a:pt x="0" y="959739"/>
                </a:cubicBezTo>
                <a:close/>
              </a:path>
            </a:pathLst>
          </a:custGeom>
          <a:solidFill>
            <a:srgbClr val="70AD4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17" name="Google Shape;617;p62"/>
          <p:cNvGrpSpPr/>
          <p:nvPr/>
        </p:nvGrpSpPr>
        <p:grpSpPr>
          <a:xfrm>
            <a:off x="6595647" y="972308"/>
            <a:ext cx="457995" cy="457995"/>
            <a:chOff x="0" y="0"/>
            <a:chExt cx="1126617" cy="1126617"/>
          </a:xfrm>
        </p:grpSpPr>
        <p:sp>
          <p:nvSpPr>
            <p:cNvPr id="618" name="Google Shape;618;p62"/>
            <p:cNvSpPr/>
            <p:nvPr/>
          </p:nvSpPr>
          <p:spPr>
            <a:xfrm>
              <a:off x="12700" y="12700"/>
              <a:ext cx="1101217" cy="1101217"/>
            </a:xfrm>
            <a:custGeom>
              <a:rect b="b" l="l" r="r" t="t"/>
              <a:pathLst>
                <a:path extrusionOk="0" h="1101217" w="1101217">
                  <a:moveTo>
                    <a:pt x="0" y="0"/>
                  </a:moveTo>
                  <a:lnTo>
                    <a:pt x="1101217" y="0"/>
                  </a:lnTo>
                  <a:lnTo>
                    <a:pt x="1101217" y="1101217"/>
                  </a:lnTo>
                  <a:lnTo>
                    <a:pt x="0" y="1101217"/>
                  </a:lnTo>
                  <a:close/>
                </a:path>
              </a:pathLst>
            </a:custGeom>
            <a:blipFill rotWithShape="1">
              <a:blip r:embed="rId7">
                <a:alphaModFix/>
              </a:blip>
              <a:stretch>
                <a:fillRect b="-1155" l="-1151" r="-1155" t="-1151"/>
              </a:stretch>
            </a:blipFill>
            <a:ln>
              <a:noFill/>
            </a:ln>
          </p:spPr>
        </p:sp>
        <p:sp>
          <p:nvSpPr>
            <p:cNvPr id="619" name="Google Shape;619;p62"/>
            <p:cNvSpPr/>
            <p:nvPr/>
          </p:nvSpPr>
          <p:spPr>
            <a:xfrm>
              <a:off x="0" y="0"/>
              <a:ext cx="1126617" cy="1126617"/>
            </a:xfrm>
            <a:custGeom>
              <a:rect b="b" l="l" r="r" t="t"/>
              <a:pathLst>
                <a:path extrusionOk="0" h="1126617" w="1126617">
                  <a:moveTo>
                    <a:pt x="12700" y="0"/>
                  </a:moveTo>
                  <a:lnTo>
                    <a:pt x="1113917" y="0"/>
                  </a:lnTo>
                  <a:cubicBezTo>
                    <a:pt x="1120902" y="0"/>
                    <a:pt x="1126617" y="5715"/>
                    <a:pt x="1126617" y="12700"/>
                  </a:cubicBezTo>
                  <a:lnTo>
                    <a:pt x="1126617" y="1113917"/>
                  </a:lnTo>
                  <a:cubicBezTo>
                    <a:pt x="1126617" y="1120902"/>
                    <a:pt x="1120902" y="1126617"/>
                    <a:pt x="1113917" y="1126617"/>
                  </a:cubicBezTo>
                  <a:lnTo>
                    <a:pt x="12700" y="1126617"/>
                  </a:lnTo>
                  <a:cubicBezTo>
                    <a:pt x="5715" y="1126617"/>
                    <a:pt x="0" y="1120902"/>
                    <a:pt x="0" y="1113917"/>
                  </a:cubicBezTo>
                  <a:lnTo>
                    <a:pt x="0" y="12700"/>
                  </a:lnTo>
                  <a:cubicBezTo>
                    <a:pt x="0" y="5715"/>
                    <a:pt x="5715" y="0"/>
                    <a:pt x="12700" y="0"/>
                  </a:cubicBezTo>
                  <a:moveTo>
                    <a:pt x="12700" y="25400"/>
                  </a:moveTo>
                  <a:lnTo>
                    <a:pt x="12700" y="12700"/>
                  </a:lnTo>
                  <a:lnTo>
                    <a:pt x="25400" y="12700"/>
                  </a:lnTo>
                  <a:lnTo>
                    <a:pt x="25400" y="1113917"/>
                  </a:lnTo>
                  <a:lnTo>
                    <a:pt x="12700" y="1113917"/>
                  </a:lnTo>
                  <a:lnTo>
                    <a:pt x="12700" y="1101217"/>
                  </a:lnTo>
                  <a:lnTo>
                    <a:pt x="1113917" y="1101217"/>
                  </a:lnTo>
                  <a:lnTo>
                    <a:pt x="1113917" y="1113917"/>
                  </a:lnTo>
                  <a:lnTo>
                    <a:pt x="1101217" y="1113917"/>
                  </a:lnTo>
                  <a:lnTo>
                    <a:pt x="1101217" y="12700"/>
                  </a:lnTo>
                  <a:lnTo>
                    <a:pt x="1113917" y="12700"/>
                  </a:lnTo>
                  <a:lnTo>
                    <a:pt x="1113917" y="25400"/>
                  </a:lnTo>
                  <a:lnTo>
                    <a:pt x="12700" y="25400"/>
                  </a:lnTo>
                  <a:close/>
                </a:path>
              </a:pathLst>
            </a:custGeom>
            <a:solidFill>
              <a:srgbClr val="FFFFFF">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20" name="Google Shape;620;p62"/>
          <p:cNvSpPr/>
          <p:nvPr/>
        </p:nvSpPr>
        <p:spPr>
          <a:xfrm>
            <a:off x="7937485" y="811186"/>
            <a:ext cx="780310" cy="780310"/>
          </a:xfrm>
          <a:custGeom>
            <a:rect b="b" l="l" r="r" t="t"/>
            <a:pathLst>
              <a:path extrusionOk="0" h="1919478" w="1919478">
                <a:moveTo>
                  <a:pt x="0" y="959739"/>
                </a:moveTo>
                <a:cubicBezTo>
                  <a:pt x="0" y="429641"/>
                  <a:pt x="429641" y="0"/>
                  <a:pt x="959739" y="0"/>
                </a:cubicBezTo>
                <a:cubicBezTo>
                  <a:pt x="1489837" y="0"/>
                  <a:pt x="1919478" y="429641"/>
                  <a:pt x="1919478" y="959739"/>
                </a:cubicBezTo>
                <a:cubicBezTo>
                  <a:pt x="1919478" y="1489837"/>
                  <a:pt x="1489837" y="1919478"/>
                  <a:pt x="959739" y="1919478"/>
                </a:cubicBezTo>
                <a:cubicBezTo>
                  <a:pt x="429641" y="1919478"/>
                  <a:pt x="0" y="1489710"/>
                  <a:pt x="0" y="959739"/>
                </a:cubicBezTo>
                <a:close/>
              </a:path>
            </a:pathLst>
          </a:custGeom>
          <a:solidFill>
            <a:srgbClr val="ED7D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21" name="Google Shape;621;p62"/>
          <p:cNvGrpSpPr/>
          <p:nvPr/>
        </p:nvGrpSpPr>
        <p:grpSpPr>
          <a:xfrm>
            <a:off x="8098607" y="972308"/>
            <a:ext cx="457995" cy="457995"/>
            <a:chOff x="0" y="0"/>
            <a:chExt cx="1126617" cy="1126617"/>
          </a:xfrm>
        </p:grpSpPr>
        <p:sp>
          <p:nvSpPr>
            <p:cNvPr id="622" name="Google Shape;622;p62"/>
            <p:cNvSpPr/>
            <p:nvPr/>
          </p:nvSpPr>
          <p:spPr>
            <a:xfrm>
              <a:off x="12700" y="12700"/>
              <a:ext cx="1101217" cy="1101217"/>
            </a:xfrm>
            <a:custGeom>
              <a:rect b="b" l="l" r="r" t="t"/>
              <a:pathLst>
                <a:path extrusionOk="0" h="1101217" w="1101217">
                  <a:moveTo>
                    <a:pt x="0" y="0"/>
                  </a:moveTo>
                  <a:lnTo>
                    <a:pt x="1101217" y="0"/>
                  </a:lnTo>
                  <a:lnTo>
                    <a:pt x="1101217" y="1101217"/>
                  </a:lnTo>
                  <a:lnTo>
                    <a:pt x="0" y="1101217"/>
                  </a:lnTo>
                  <a:close/>
                </a:path>
              </a:pathLst>
            </a:custGeom>
            <a:blipFill rotWithShape="1">
              <a:blip r:embed="rId8">
                <a:alphaModFix/>
              </a:blip>
              <a:stretch>
                <a:fillRect b="-1155" l="-1151" r="-1155" t="-1151"/>
              </a:stretch>
            </a:blipFill>
            <a:ln>
              <a:noFill/>
            </a:ln>
          </p:spPr>
        </p:sp>
        <p:sp>
          <p:nvSpPr>
            <p:cNvPr id="623" name="Google Shape;623;p62"/>
            <p:cNvSpPr/>
            <p:nvPr/>
          </p:nvSpPr>
          <p:spPr>
            <a:xfrm>
              <a:off x="0" y="0"/>
              <a:ext cx="1126617" cy="1126617"/>
            </a:xfrm>
            <a:custGeom>
              <a:rect b="b" l="l" r="r" t="t"/>
              <a:pathLst>
                <a:path extrusionOk="0" h="1126617" w="1126617">
                  <a:moveTo>
                    <a:pt x="12700" y="0"/>
                  </a:moveTo>
                  <a:lnTo>
                    <a:pt x="1113917" y="0"/>
                  </a:lnTo>
                  <a:cubicBezTo>
                    <a:pt x="1120902" y="0"/>
                    <a:pt x="1126617" y="5715"/>
                    <a:pt x="1126617" y="12700"/>
                  </a:cubicBezTo>
                  <a:lnTo>
                    <a:pt x="1126617" y="1113917"/>
                  </a:lnTo>
                  <a:cubicBezTo>
                    <a:pt x="1126617" y="1120902"/>
                    <a:pt x="1120902" y="1126617"/>
                    <a:pt x="1113917" y="1126617"/>
                  </a:cubicBezTo>
                  <a:lnTo>
                    <a:pt x="12700" y="1126617"/>
                  </a:lnTo>
                  <a:cubicBezTo>
                    <a:pt x="5715" y="1126617"/>
                    <a:pt x="0" y="1120902"/>
                    <a:pt x="0" y="1113917"/>
                  </a:cubicBezTo>
                  <a:lnTo>
                    <a:pt x="0" y="12700"/>
                  </a:lnTo>
                  <a:cubicBezTo>
                    <a:pt x="0" y="5715"/>
                    <a:pt x="5715" y="0"/>
                    <a:pt x="12700" y="0"/>
                  </a:cubicBezTo>
                  <a:moveTo>
                    <a:pt x="12700" y="25400"/>
                  </a:moveTo>
                  <a:lnTo>
                    <a:pt x="12700" y="12700"/>
                  </a:lnTo>
                  <a:lnTo>
                    <a:pt x="25400" y="12700"/>
                  </a:lnTo>
                  <a:lnTo>
                    <a:pt x="25400" y="1113917"/>
                  </a:lnTo>
                  <a:lnTo>
                    <a:pt x="12700" y="1113917"/>
                  </a:lnTo>
                  <a:lnTo>
                    <a:pt x="12700" y="1101217"/>
                  </a:lnTo>
                  <a:lnTo>
                    <a:pt x="1113917" y="1101217"/>
                  </a:lnTo>
                  <a:lnTo>
                    <a:pt x="1113917" y="1113917"/>
                  </a:lnTo>
                  <a:lnTo>
                    <a:pt x="1101217" y="1113917"/>
                  </a:lnTo>
                  <a:lnTo>
                    <a:pt x="1101217" y="12700"/>
                  </a:lnTo>
                  <a:lnTo>
                    <a:pt x="1113917" y="12700"/>
                  </a:lnTo>
                  <a:lnTo>
                    <a:pt x="1113917" y="25400"/>
                  </a:lnTo>
                  <a:lnTo>
                    <a:pt x="12700" y="25400"/>
                  </a:lnTo>
                  <a:close/>
                </a:path>
              </a:pathLst>
            </a:custGeom>
            <a:solidFill>
              <a:srgbClr val="FFFFFF">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pic>
        <p:nvPicPr>
          <p:cNvPr id="624" name="Google Shape;624;p62"/>
          <p:cNvPicPr preferRelativeResize="0"/>
          <p:nvPr/>
        </p:nvPicPr>
        <p:blipFill rotWithShape="1">
          <a:blip r:embed="rId9">
            <a:alphaModFix/>
          </a:blip>
          <a:srcRect b="0" l="836" r="248" t="0"/>
          <a:stretch/>
        </p:blipFill>
        <p:spPr>
          <a:xfrm>
            <a:off x="2124863" y="2586830"/>
            <a:ext cx="1666100" cy="1708295"/>
          </a:xfrm>
          <a:prstGeom prst="rect">
            <a:avLst/>
          </a:prstGeom>
          <a:noFill/>
          <a:ln>
            <a:noFill/>
          </a:ln>
        </p:spPr>
      </p:pic>
      <p:grpSp>
        <p:nvGrpSpPr>
          <p:cNvPr id="625" name="Google Shape;625;p62"/>
          <p:cNvGrpSpPr/>
          <p:nvPr/>
        </p:nvGrpSpPr>
        <p:grpSpPr>
          <a:xfrm>
            <a:off x="-257175" y="4489818"/>
            <a:ext cx="9952945" cy="1543050"/>
            <a:chOff x="0" y="0"/>
            <a:chExt cx="5242704" cy="812800"/>
          </a:xfrm>
        </p:grpSpPr>
        <p:sp>
          <p:nvSpPr>
            <p:cNvPr id="626" name="Google Shape;626;p62"/>
            <p:cNvSpPr/>
            <p:nvPr/>
          </p:nvSpPr>
          <p:spPr>
            <a:xfrm>
              <a:off x="0" y="0"/>
              <a:ext cx="5242704" cy="406400"/>
            </a:xfrm>
            <a:custGeom>
              <a:rect b="b" l="l" r="r" t="t"/>
              <a:pathLst>
                <a:path extrusionOk="0" h="406400" w="5242704">
                  <a:moveTo>
                    <a:pt x="0" y="0"/>
                  </a:moveTo>
                  <a:lnTo>
                    <a:pt x="5242704" y="0"/>
                  </a:lnTo>
                  <a:lnTo>
                    <a:pt x="5242704" y="406400"/>
                  </a:lnTo>
                  <a:lnTo>
                    <a:pt x="0" y="406400"/>
                  </a:lnTo>
                  <a:close/>
                </a:path>
              </a:pathLst>
            </a:custGeom>
            <a:solidFill>
              <a:srgbClr val="1F4E79"/>
            </a:solidFill>
            <a:ln>
              <a:noFill/>
            </a:ln>
          </p:spPr>
        </p:sp>
        <p:sp>
          <p:nvSpPr>
            <p:cNvPr id="627" name="Google Shape;627;p62"/>
            <p:cNvSpPr txBox="1"/>
            <p:nvPr/>
          </p:nvSpPr>
          <p:spPr>
            <a:xfrm>
              <a:off x="0" y="0"/>
              <a:ext cx="812800" cy="812800"/>
            </a:xfrm>
            <a:prstGeom prst="rect">
              <a:avLst/>
            </a:prstGeom>
            <a:noFill/>
            <a:ln>
              <a:noFill/>
            </a:ln>
          </p:spPr>
          <p:txBody>
            <a:bodyPr anchorCtr="0" anchor="ctr" bIns="25400" lIns="25400" spcFirstLastPara="1" rIns="25400" wrap="square" tIns="25400">
              <a:noAutofit/>
            </a:bodyPr>
            <a:lstStyle/>
            <a:p>
              <a:pPr indent="0" lvl="0" marL="0" marR="0" rtl="0" algn="ctr">
                <a:lnSpc>
                  <a:spcPct val="119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8" name="Google Shape;628;p62"/>
          <p:cNvSpPr txBox="1"/>
          <p:nvPr/>
        </p:nvSpPr>
        <p:spPr>
          <a:xfrm>
            <a:off x="170674" y="1831897"/>
            <a:ext cx="1284278" cy="516808"/>
          </a:xfrm>
          <a:prstGeom prst="rect">
            <a:avLst/>
          </a:prstGeom>
          <a:noFill/>
          <a:ln>
            <a:noFill/>
          </a:ln>
        </p:spPr>
        <p:txBody>
          <a:bodyPr anchorCtr="0" anchor="t" bIns="0" lIns="0" spcFirstLastPara="1" rIns="0" wrap="square" tIns="0">
            <a:spAutoFit/>
          </a:bodyPr>
          <a:lstStyle/>
          <a:p>
            <a:pPr indent="0" lvl="0" marL="0" marR="0" rtl="0" algn="ctr">
              <a:lnSpc>
                <a:spcPct val="120089"/>
              </a:lnSpc>
              <a:spcBef>
                <a:spcPts val="0"/>
              </a:spcBef>
              <a:spcAft>
                <a:spcPts val="0"/>
              </a:spcAft>
              <a:buNone/>
            </a:pPr>
            <a:r>
              <a:rPr b="0" i="0" lang="en" sz="900" u="none" cap="none" strike="noStrike">
                <a:solidFill>
                  <a:srgbClr val="000000"/>
                </a:solidFill>
                <a:latin typeface="Montserrat"/>
                <a:ea typeface="Montserrat"/>
                <a:cs typeface="Montserrat"/>
                <a:sym typeface="Montserrat"/>
              </a:rPr>
              <a:t>What are the steps for an EB-5 investor to obtain a green card?</a:t>
            </a:r>
            <a:endParaRPr sz="700"/>
          </a:p>
        </p:txBody>
      </p:sp>
      <p:sp>
        <p:nvSpPr>
          <p:cNvPr id="629" name="Google Shape;629;p62"/>
          <p:cNvSpPr txBox="1"/>
          <p:nvPr/>
        </p:nvSpPr>
        <p:spPr>
          <a:xfrm>
            <a:off x="1673635" y="1831897"/>
            <a:ext cx="1284278" cy="516808"/>
          </a:xfrm>
          <a:prstGeom prst="rect">
            <a:avLst/>
          </a:prstGeom>
          <a:noFill/>
          <a:ln>
            <a:noFill/>
          </a:ln>
        </p:spPr>
        <p:txBody>
          <a:bodyPr anchorCtr="0" anchor="t" bIns="0" lIns="0" spcFirstLastPara="1" rIns="0" wrap="square" tIns="0">
            <a:spAutoFit/>
          </a:bodyPr>
          <a:lstStyle/>
          <a:p>
            <a:pPr indent="0" lvl="0" marL="0" marR="0" rtl="0" algn="ctr">
              <a:lnSpc>
                <a:spcPct val="120089"/>
              </a:lnSpc>
              <a:spcBef>
                <a:spcPts val="0"/>
              </a:spcBef>
              <a:spcAft>
                <a:spcPts val="0"/>
              </a:spcAft>
              <a:buNone/>
            </a:pPr>
            <a:r>
              <a:rPr b="0" i="0" lang="en" sz="900" u="none" cap="none" strike="noStrike">
                <a:solidFill>
                  <a:srgbClr val="000000"/>
                </a:solidFill>
                <a:latin typeface="Montserrat"/>
                <a:ea typeface="Montserrat"/>
                <a:cs typeface="Montserrat"/>
                <a:sym typeface="Montserrat"/>
              </a:rPr>
              <a:t>How many EB-5 investors is my project eligible for?</a:t>
            </a:r>
            <a:endParaRPr sz="700"/>
          </a:p>
        </p:txBody>
      </p:sp>
      <p:sp>
        <p:nvSpPr>
          <p:cNvPr id="630" name="Google Shape;630;p62"/>
          <p:cNvSpPr txBox="1"/>
          <p:nvPr/>
        </p:nvSpPr>
        <p:spPr>
          <a:xfrm>
            <a:off x="3176595" y="1831897"/>
            <a:ext cx="1284278" cy="516808"/>
          </a:xfrm>
          <a:prstGeom prst="rect">
            <a:avLst/>
          </a:prstGeom>
          <a:noFill/>
          <a:ln>
            <a:noFill/>
          </a:ln>
        </p:spPr>
        <p:txBody>
          <a:bodyPr anchorCtr="0" anchor="t" bIns="0" lIns="0" spcFirstLastPara="1" rIns="0" wrap="square" tIns="0">
            <a:spAutoFit/>
          </a:bodyPr>
          <a:lstStyle/>
          <a:p>
            <a:pPr indent="0" lvl="0" marL="0" marR="0" rtl="0" algn="ctr">
              <a:lnSpc>
                <a:spcPct val="120089"/>
              </a:lnSpc>
              <a:spcBef>
                <a:spcPts val="0"/>
              </a:spcBef>
              <a:spcAft>
                <a:spcPts val="0"/>
              </a:spcAft>
              <a:buNone/>
            </a:pPr>
            <a:r>
              <a:rPr b="0" i="0" lang="en" sz="900" u="none" cap="none" strike="noStrike">
                <a:solidFill>
                  <a:srgbClr val="000000"/>
                </a:solidFill>
                <a:latin typeface="Montserrat"/>
                <a:ea typeface="Montserrat"/>
                <a:cs typeface="Montserrat"/>
                <a:sym typeface="Montserrat"/>
              </a:rPr>
              <a:t>When can my project begin to accept EB-5 investment capital? </a:t>
            </a:r>
            <a:endParaRPr sz="700"/>
          </a:p>
        </p:txBody>
      </p:sp>
      <p:sp>
        <p:nvSpPr>
          <p:cNvPr id="631" name="Google Shape;631;p62"/>
          <p:cNvSpPr txBox="1"/>
          <p:nvPr/>
        </p:nvSpPr>
        <p:spPr>
          <a:xfrm>
            <a:off x="4679556" y="1831897"/>
            <a:ext cx="1284278" cy="516808"/>
          </a:xfrm>
          <a:prstGeom prst="rect">
            <a:avLst/>
          </a:prstGeom>
          <a:noFill/>
          <a:ln>
            <a:noFill/>
          </a:ln>
        </p:spPr>
        <p:txBody>
          <a:bodyPr anchorCtr="0" anchor="t" bIns="0" lIns="0" spcFirstLastPara="1" rIns="0" wrap="square" tIns="0">
            <a:spAutoFit/>
          </a:bodyPr>
          <a:lstStyle/>
          <a:p>
            <a:pPr indent="0" lvl="0" marL="0" marR="0" rtl="0" algn="ctr">
              <a:lnSpc>
                <a:spcPct val="120089"/>
              </a:lnSpc>
              <a:spcBef>
                <a:spcPts val="0"/>
              </a:spcBef>
              <a:spcAft>
                <a:spcPts val="0"/>
              </a:spcAft>
              <a:buNone/>
            </a:pPr>
            <a:r>
              <a:rPr b="0" i="0" lang="en" sz="900" u="none" cap="none" strike="noStrike">
                <a:solidFill>
                  <a:srgbClr val="000000"/>
                </a:solidFill>
                <a:latin typeface="Montserrat"/>
                <a:ea typeface="Montserrat"/>
                <a:cs typeface="Montserrat"/>
                <a:sym typeface="Montserrat"/>
              </a:rPr>
              <a:t>What is an EB-5 Regional Center and why do I need one?</a:t>
            </a:r>
            <a:endParaRPr sz="700"/>
          </a:p>
        </p:txBody>
      </p:sp>
      <p:sp>
        <p:nvSpPr>
          <p:cNvPr id="632" name="Google Shape;632;p62"/>
          <p:cNvSpPr txBox="1"/>
          <p:nvPr/>
        </p:nvSpPr>
        <p:spPr>
          <a:xfrm>
            <a:off x="6182515" y="1831897"/>
            <a:ext cx="1284278" cy="516808"/>
          </a:xfrm>
          <a:prstGeom prst="rect">
            <a:avLst/>
          </a:prstGeom>
          <a:noFill/>
          <a:ln>
            <a:noFill/>
          </a:ln>
        </p:spPr>
        <p:txBody>
          <a:bodyPr anchorCtr="0" anchor="t" bIns="0" lIns="0" spcFirstLastPara="1" rIns="0" wrap="square" tIns="0">
            <a:spAutoFit/>
          </a:bodyPr>
          <a:lstStyle/>
          <a:p>
            <a:pPr indent="0" lvl="0" marL="0" marR="0" rtl="0" algn="ctr">
              <a:lnSpc>
                <a:spcPct val="120089"/>
              </a:lnSpc>
              <a:spcBef>
                <a:spcPts val="0"/>
              </a:spcBef>
              <a:spcAft>
                <a:spcPts val="0"/>
              </a:spcAft>
              <a:buNone/>
            </a:pPr>
            <a:r>
              <a:rPr b="0" i="0" lang="en" sz="900" u="none" cap="none" strike="noStrike">
                <a:solidFill>
                  <a:srgbClr val="000000"/>
                </a:solidFill>
                <a:latin typeface="Montserrat"/>
                <a:ea typeface="Montserrat"/>
                <a:cs typeface="Montserrat"/>
                <a:sym typeface="Montserrat"/>
              </a:rPr>
              <a:t>Does my project site qualify as a TEA ($800K investment)?</a:t>
            </a:r>
            <a:endParaRPr sz="700"/>
          </a:p>
        </p:txBody>
      </p:sp>
      <p:sp>
        <p:nvSpPr>
          <p:cNvPr id="633" name="Google Shape;633;p62"/>
          <p:cNvSpPr txBox="1"/>
          <p:nvPr/>
        </p:nvSpPr>
        <p:spPr>
          <a:xfrm>
            <a:off x="7685476" y="1831897"/>
            <a:ext cx="1284278" cy="516808"/>
          </a:xfrm>
          <a:prstGeom prst="rect">
            <a:avLst/>
          </a:prstGeom>
          <a:noFill/>
          <a:ln>
            <a:noFill/>
          </a:ln>
        </p:spPr>
        <p:txBody>
          <a:bodyPr anchorCtr="0" anchor="t" bIns="0" lIns="0" spcFirstLastPara="1" rIns="0" wrap="square" tIns="0">
            <a:spAutoFit/>
          </a:bodyPr>
          <a:lstStyle/>
          <a:p>
            <a:pPr indent="0" lvl="0" marL="0" marR="0" rtl="0" algn="ctr">
              <a:lnSpc>
                <a:spcPct val="120089"/>
              </a:lnSpc>
              <a:spcBef>
                <a:spcPts val="0"/>
              </a:spcBef>
              <a:spcAft>
                <a:spcPts val="0"/>
              </a:spcAft>
              <a:buNone/>
            </a:pPr>
            <a:r>
              <a:rPr b="0" i="0" lang="en" sz="900" u="none" cap="none" strike="noStrike">
                <a:solidFill>
                  <a:srgbClr val="000000"/>
                </a:solidFill>
                <a:latin typeface="Montserrat"/>
                <a:ea typeface="Montserrat"/>
                <a:cs typeface="Montserrat"/>
                <a:sym typeface="Montserrat"/>
              </a:rPr>
              <a:t>How will I market my EB-5 project to potential EB-5 investors?</a:t>
            </a:r>
            <a:endParaRPr sz="700"/>
          </a:p>
        </p:txBody>
      </p:sp>
      <p:sp>
        <p:nvSpPr>
          <p:cNvPr id="634" name="Google Shape;634;p62"/>
          <p:cNvSpPr txBox="1"/>
          <p:nvPr/>
        </p:nvSpPr>
        <p:spPr>
          <a:xfrm>
            <a:off x="3954924" y="3282200"/>
            <a:ext cx="3730500" cy="369300"/>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0" i="0" lang="en" sz="2400" u="none" cap="none" strike="noStrike">
                <a:solidFill>
                  <a:srgbClr val="000000"/>
                </a:solidFill>
                <a:latin typeface="Roboto"/>
                <a:ea typeface="Roboto"/>
                <a:cs typeface="Roboto"/>
                <a:sym typeface="Roboto"/>
              </a:rPr>
              <a:t>USASIAPACIFIC.COM</a:t>
            </a:r>
            <a:endParaRPr sz="7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72C4"/>
        </a:solidFill>
      </p:bgPr>
    </p:bg>
    <p:spTree>
      <p:nvGrpSpPr>
        <p:cNvPr id="638" name="Shape 638"/>
        <p:cNvGrpSpPr/>
        <p:nvPr/>
      </p:nvGrpSpPr>
      <p:grpSpPr>
        <a:xfrm>
          <a:off x="0" y="0"/>
          <a:ext cx="0" cy="0"/>
          <a:chOff x="0" y="0"/>
          <a:chExt cx="0" cy="0"/>
        </a:xfrm>
      </p:grpSpPr>
      <p:sp>
        <p:nvSpPr>
          <p:cNvPr id="639" name="Google Shape;639;p63"/>
          <p:cNvSpPr/>
          <p:nvPr/>
        </p:nvSpPr>
        <p:spPr>
          <a:xfrm>
            <a:off x="2687969" y="-8667"/>
            <a:ext cx="5788580" cy="5261579"/>
          </a:xfrm>
          <a:custGeom>
            <a:rect b="b" l="l" r="r" t="t"/>
            <a:pathLst>
              <a:path extrusionOk="0" h="14030878" w="15436214">
                <a:moveTo>
                  <a:pt x="0" y="0"/>
                </a:moveTo>
                <a:lnTo>
                  <a:pt x="15436214" y="0"/>
                </a:lnTo>
                <a:lnTo>
                  <a:pt x="15436214" y="14030878"/>
                </a:lnTo>
                <a:lnTo>
                  <a:pt x="0" y="14030878"/>
                </a:lnTo>
                <a:close/>
              </a:path>
            </a:pathLst>
          </a:custGeom>
          <a:solidFill>
            <a:srgbClr val="FFFFFF">
              <a:alpha val="87450"/>
            </a:srgbClr>
          </a:solidFill>
          <a:ln>
            <a:noFill/>
          </a:ln>
        </p:spPr>
      </p:sp>
      <p:sp>
        <p:nvSpPr>
          <p:cNvPr id="640" name="Google Shape;640;p63"/>
          <p:cNvSpPr txBox="1"/>
          <p:nvPr/>
        </p:nvSpPr>
        <p:spPr>
          <a:xfrm>
            <a:off x="3035785" y="215851"/>
            <a:ext cx="5624400" cy="10566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 sz="3300" u="none" cap="none" strike="noStrike">
                <a:solidFill>
                  <a:srgbClr val="262626"/>
                </a:solidFill>
                <a:latin typeface="Roboto"/>
                <a:ea typeface="Roboto"/>
                <a:cs typeface="Roboto"/>
                <a:sym typeface="Roboto"/>
              </a:rPr>
              <a:t>How to structure EB-5 </a:t>
            </a:r>
            <a:endParaRPr sz="400"/>
          </a:p>
          <a:p>
            <a:pPr indent="0" lvl="0" marL="0" marR="0" rtl="0" algn="l">
              <a:lnSpc>
                <a:spcPct val="108000"/>
              </a:lnSpc>
              <a:spcBef>
                <a:spcPts val="0"/>
              </a:spcBef>
              <a:spcAft>
                <a:spcPts val="0"/>
              </a:spcAft>
              <a:buNone/>
            </a:pPr>
            <a:r>
              <a:rPr b="1" i="0" lang="en" sz="3300" u="none" cap="none" strike="noStrike">
                <a:solidFill>
                  <a:srgbClr val="262626"/>
                </a:solidFill>
                <a:latin typeface="Roboto"/>
                <a:ea typeface="Roboto"/>
                <a:cs typeface="Roboto"/>
                <a:sym typeface="Roboto"/>
              </a:rPr>
              <a:t>Real Estate Investment Deal</a:t>
            </a:r>
            <a:endParaRPr sz="400"/>
          </a:p>
        </p:txBody>
      </p:sp>
      <p:sp>
        <p:nvSpPr>
          <p:cNvPr id="641" name="Google Shape;641;p63"/>
          <p:cNvSpPr/>
          <p:nvPr/>
        </p:nvSpPr>
        <p:spPr>
          <a:xfrm>
            <a:off x="8458200" y="0"/>
            <a:ext cx="685800" cy="5143500"/>
          </a:xfrm>
          <a:custGeom>
            <a:rect b="b" l="l" r="r" t="t"/>
            <a:pathLst>
              <a:path extrusionOk="0" h="13716000" w="1828800">
                <a:moveTo>
                  <a:pt x="0" y="0"/>
                </a:moveTo>
                <a:lnTo>
                  <a:pt x="1828800" y="0"/>
                </a:lnTo>
                <a:lnTo>
                  <a:pt x="1828800" y="13716000"/>
                </a:lnTo>
                <a:lnTo>
                  <a:pt x="0" y="13716000"/>
                </a:lnTo>
                <a:close/>
              </a:path>
            </a:pathLst>
          </a:custGeom>
          <a:solidFill>
            <a:srgbClr val="262626">
              <a:alpha val="40000"/>
            </a:srgbClr>
          </a:solidFill>
          <a:ln>
            <a:noFill/>
          </a:ln>
        </p:spPr>
      </p:sp>
      <p:pic>
        <p:nvPicPr>
          <p:cNvPr id="642" name="Google Shape;642;p63"/>
          <p:cNvPicPr preferRelativeResize="0"/>
          <p:nvPr/>
        </p:nvPicPr>
        <p:blipFill rotWithShape="1">
          <a:blip r:embed="rId3">
            <a:alphaModFix/>
          </a:blip>
          <a:srcRect b="0" l="0" r="0" t="0"/>
          <a:stretch/>
        </p:blipFill>
        <p:spPr>
          <a:xfrm>
            <a:off x="3035785" y="1478947"/>
            <a:ext cx="5092957" cy="4763"/>
          </a:xfrm>
          <a:prstGeom prst="rect">
            <a:avLst/>
          </a:prstGeom>
          <a:noFill/>
          <a:ln>
            <a:noFill/>
          </a:ln>
        </p:spPr>
      </p:pic>
      <p:sp>
        <p:nvSpPr>
          <p:cNvPr id="643" name="Google Shape;643;p63"/>
          <p:cNvSpPr txBox="1"/>
          <p:nvPr/>
        </p:nvSpPr>
        <p:spPr>
          <a:xfrm>
            <a:off x="3035785" y="1514015"/>
            <a:ext cx="5181481" cy="553716"/>
          </a:xfrm>
          <a:prstGeom prst="rect">
            <a:avLst/>
          </a:prstGeom>
          <a:noFill/>
          <a:ln>
            <a:noFill/>
          </a:ln>
        </p:spPr>
        <p:txBody>
          <a:bodyPr anchorCtr="0" anchor="t" bIns="0" lIns="0" spcFirstLastPara="1" rIns="0" wrap="square" tIns="0">
            <a:spAutoFit/>
          </a:bodyPr>
          <a:lstStyle/>
          <a:p>
            <a:pPr indent="0" lvl="0" marL="0" marR="0" rtl="0" algn="l">
              <a:lnSpc>
                <a:spcPct val="107992"/>
              </a:lnSpc>
              <a:spcBef>
                <a:spcPts val="0"/>
              </a:spcBef>
              <a:spcAft>
                <a:spcPts val="0"/>
              </a:spcAft>
              <a:buNone/>
            </a:pPr>
            <a:r>
              <a:rPr b="0" i="0" lang="en" sz="2000" u="none" cap="none" strike="noStrike">
                <a:solidFill>
                  <a:srgbClr val="000000"/>
                </a:solidFill>
                <a:latin typeface="Arimo"/>
                <a:ea typeface="Arimo"/>
                <a:cs typeface="Arimo"/>
                <a:sym typeface="Arimo"/>
              </a:rPr>
              <a:t>What type of structures are most common in EB-5 projects?</a:t>
            </a:r>
            <a:endParaRPr sz="700"/>
          </a:p>
        </p:txBody>
      </p:sp>
      <p:pic>
        <p:nvPicPr>
          <p:cNvPr id="644" name="Google Shape;644;p63"/>
          <p:cNvPicPr preferRelativeResize="0"/>
          <p:nvPr/>
        </p:nvPicPr>
        <p:blipFill rotWithShape="1">
          <a:blip r:embed="rId3">
            <a:alphaModFix/>
          </a:blip>
          <a:srcRect b="0" l="0" r="0" t="0"/>
          <a:stretch/>
        </p:blipFill>
        <p:spPr>
          <a:xfrm>
            <a:off x="3035785" y="2405539"/>
            <a:ext cx="5092957" cy="4763"/>
          </a:xfrm>
          <a:prstGeom prst="rect">
            <a:avLst/>
          </a:prstGeom>
          <a:noFill/>
          <a:ln>
            <a:noFill/>
          </a:ln>
        </p:spPr>
      </p:pic>
      <p:sp>
        <p:nvSpPr>
          <p:cNvPr id="645" name="Google Shape;645;p63"/>
          <p:cNvSpPr txBox="1"/>
          <p:nvPr/>
        </p:nvSpPr>
        <p:spPr>
          <a:xfrm>
            <a:off x="3035785" y="2367822"/>
            <a:ext cx="5181481" cy="553716"/>
          </a:xfrm>
          <a:prstGeom prst="rect">
            <a:avLst/>
          </a:prstGeom>
          <a:noFill/>
          <a:ln>
            <a:noFill/>
          </a:ln>
        </p:spPr>
        <p:txBody>
          <a:bodyPr anchorCtr="0" anchor="t" bIns="0" lIns="0" spcFirstLastPara="1" rIns="0" wrap="square" tIns="0">
            <a:spAutoFit/>
          </a:bodyPr>
          <a:lstStyle/>
          <a:p>
            <a:pPr indent="0" lvl="0" marL="0" marR="0" rtl="0" algn="l">
              <a:lnSpc>
                <a:spcPct val="107992"/>
              </a:lnSpc>
              <a:spcBef>
                <a:spcPts val="0"/>
              </a:spcBef>
              <a:spcAft>
                <a:spcPts val="0"/>
              </a:spcAft>
              <a:buNone/>
            </a:pPr>
            <a:r>
              <a:rPr b="0" i="0" lang="en" sz="2000" u="none" cap="none" strike="noStrike">
                <a:solidFill>
                  <a:srgbClr val="000000"/>
                </a:solidFill>
                <a:latin typeface="Arimo"/>
                <a:ea typeface="Arimo"/>
                <a:cs typeface="Arimo"/>
                <a:sym typeface="Arimo"/>
              </a:rPr>
              <a:t>How much flexibility is there in the structure of an EB-5 project?</a:t>
            </a:r>
            <a:endParaRPr sz="700"/>
          </a:p>
        </p:txBody>
      </p:sp>
      <p:pic>
        <p:nvPicPr>
          <p:cNvPr id="646" name="Google Shape;646;p63"/>
          <p:cNvPicPr preferRelativeResize="0"/>
          <p:nvPr/>
        </p:nvPicPr>
        <p:blipFill rotWithShape="1">
          <a:blip r:embed="rId3">
            <a:alphaModFix/>
          </a:blip>
          <a:srcRect b="0" l="0" r="0" t="0"/>
          <a:stretch/>
        </p:blipFill>
        <p:spPr>
          <a:xfrm>
            <a:off x="3035785" y="3332131"/>
            <a:ext cx="5092957" cy="4763"/>
          </a:xfrm>
          <a:prstGeom prst="rect">
            <a:avLst/>
          </a:prstGeom>
          <a:noFill/>
          <a:ln>
            <a:noFill/>
          </a:ln>
        </p:spPr>
      </p:pic>
      <p:sp>
        <p:nvSpPr>
          <p:cNvPr id="647" name="Google Shape;647;p63"/>
          <p:cNvSpPr txBox="1"/>
          <p:nvPr/>
        </p:nvSpPr>
        <p:spPr>
          <a:xfrm>
            <a:off x="3096485" y="3332128"/>
            <a:ext cx="4971600" cy="307800"/>
          </a:xfrm>
          <a:prstGeom prst="rect">
            <a:avLst/>
          </a:prstGeom>
          <a:noFill/>
          <a:ln>
            <a:noFill/>
          </a:ln>
        </p:spPr>
        <p:txBody>
          <a:bodyPr anchorCtr="0" anchor="t" bIns="0" lIns="0" spcFirstLastPara="1" rIns="0" wrap="square" tIns="0">
            <a:spAutoFit/>
          </a:bodyPr>
          <a:lstStyle/>
          <a:p>
            <a:pPr indent="0" lvl="0" marL="0" marR="0" rtl="0" algn="l">
              <a:lnSpc>
                <a:spcPct val="107992"/>
              </a:lnSpc>
              <a:spcBef>
                <a:spcPts val="0"/>
              </a:spcBef>
              <a:spcAft>
                <a:spcPts val="0"/>
              </a:spcAft>
              <a:buNone/>
            </a:pPr>
            <a:r>
              <a:rPr b="0" i="0" lang="en" sz="2000" u="none" cap="none" strike="noStrike">
                <a:solidFill>
                  <a:srgbClr val="000000"/>
                </a:solidFill>
                <a:latin typeface="Arimo"/>
                <a:ea typeface="Arimo"/>
                <a:cs typeface="Arimo"/>
                <a:sym typeface="Arimo"/>
              </a:rPr>
              <a:t>Where does EB-5 fit into the capital stack?</a:t>
            </a:r>
            <a:endParaRPr sz="700"/>
          </a:p>
        </p:txBody>
      </p:sp>
      <p:pic>
        <p:nvPicPr>
          <p:cNvPr id="648" name="Google Shape;648;p63"/>
          <p:cNvPicPr preferRelativeResize="0"/>
          <p:nvPr/>
        </p:nvPicPr>
        <p:blipFill rotWithShape="1">
          <a:blip r:embed="rId3">
            <a:alphaModFix/>
          </a:blip>
          <a:srcRect b="0" l="0" r="0" t="0"/>
          <a:stretch/>
        </p:blipFill>
        <p:spPr>
          <a:xfrm>
            <a:off x="3035785" y="4258722"/>
            <a:ext cx="5092957" cy="4763"/>
          </a:xfrm>
          <a:prstGeom prst="rect">
            <a:avLst/>
          </a:prstGeom>
          <a:noFill/>
          <a:ln>
            <a:noFill/>
          </a:ln>
        </p:spPr>
      </p:pic>
      <p:sp>
        <p:nvSpPr>
          <p:cNvPr id="649" name="Google Shape;649;p63"/>
          <p:cNvSpPr txBox="1"/>
          <p:nvPr/>
        </p:nvSpPr>
        <p:spPr>
          <a:xfrm>
            <a:off x="3035785" y="3927744"/>
            <a:ext cx="5092957" cy="553716"/>
          </a:xfrm>
          <a:prstGeom prst="rect">
            <a:avLst/>
          </a:prstGeom>
          <a:noFill/>
          <a:ln>
            <a:noFill/>
          </a:ln>
        </p:spPr>
        <p:txBody>
          <a:bodyPr anchorCtr="0" anchor="t" bIns="0" lIns="0" spcFirstLastPara="1" rIns="0" wrap="square" tIns="0">
            <a:spAutoFit/>
          </a:bodyPr>
          <a:lstStyle/>
          <a:p>
            <a:pPr indent="0" lvl="0" marL="0" marR="0" rtl="0" algn="l">
              <a:lnSpc>
                <a:spcPct val="107992"/>
              </a:lnSpc>
              <a:spcBef>
                <a:spcPts val="0"/>
              </a:spcBef>
              <a:spcAft>
                <a:spcPts val="0"/>
              </a:spcAft>
              <a:buNone/>
            </a:pPr>
            <a:r>
              <a:rPr b="0" i="0" lang="en" sz="2000" u="none" cap="none" strike="noStrike">
                <a:solidFill>
                  <a:srgbClr val="000000"/>
                </a:solidFill>
                <a:latin typeface="Arimo"/>
                <a:ea typeface="Arimo"/>
                <a:cs typeface="Arimo"/>
                <a:sym typeface="Arimo"/>
              </a:rPr>
              <a:t>Does EB-5 structure vary by project type and investor market approach?</a:t>
            </a:r>
            <a:endParaRPr sz="700"/>
          </a:p>
        </p:txBody>
      </p:sp>
      <p:pic>
        <p:nvPicPr>
          <p:cNvPr id="650" name="Google Shape;650;p63"/>
          <p:cNvPicPr preferRelativeResize="0"/>
          <p:nvPr/>
        </p:nvPicPr>
        <p:blipFill rotWithShape="1">
          <a:blip r:embed="rId4">
            <a:alphaModFix/>
          </a:blip>
          <a:srcRect b="0" l="0" r="0" t="0"/>
          <a:stretch/>
        </p:blipFill>
        <p:spPr>
          <a:xfrm>
            <a:off x="195899" y="177751"/>
            <a:ext cx="2328166" cy="2393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nvSpPr>
        <p:spPr>
          <a:xfrm>
            <a:off x="4228855" y="106621"/>
            <a:ext cx="4726500" cy="33630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i="0" lang="en" sz="2100" u="none" cap="none" strike="noStrike">
                <a:solidFill>
                  <a:srgbClr val="002060"/>
                </a:solidFill>
                <a:latin typeface="Roboto"/>
                <a:ea typeface="Roboto"/>
                <a:cs typeface="Roboto"/>
                <a:sym typeface="Roboto"/>
              </a:rPr>
              <a:t>Management Team </a:t>
            </a:r>
            <a:endParaRPr sz="700"/>
          </a:p>
          <a:p>
            <a:pPr indent="0" lvl="0" marL="0" marR="0" rtl="0" algn="l">
              <a:lnSpc>
                <a:spcPct val="54320"/>
              </a:lnSpc>
              <a:spcBef>
                <a:spcPts val="0"/>
              </a:spcBef>
              <a:spcAft>
                <a:spcPts val="0"/>
              </a:spcAft>
              <a:buNone/>
            </a:pPr>
            <a:r>
              <a:t/>
            </a:r>
            <a:endParaRPr b="1" i="0" sz="2100" u="none" cap="none" strike="noStrike">
              <a:solidFill>
                <a:srgbClr val="002060"/>
              </a:solidFill>
              <a:latin typeface="Roboto"/>
              <a:ea typeface="Roboto"/>
              <a:cs typeface="Roboto"/>
              <a:sym typeface="Roboto"/>
            </a:endParaRPr>
          </a:p>
          <a:p>
            <a:pPr indent="0" lvl="0" marL="0" marR="0" rtl="0" algn="l">
              <a:lnSpc>
                <a:spcPct val="120053"/>
              </a:lnSpc>
              <a:spcBef>
                <a:spcPts val="0"/>
              </a:spcBef>
              <a:spcAft>
                <a:spcPts val="0"/>
              </a:spcAft>
              <a:buNone/>
            </a:pPr>
            <a:r>
              <a:rPr b="0" i="0" lang="en" sz="900" u="none" cap="none" strike="noStrike">
                <a:solidFill>
                  <a:srgbClr val="000000"/>
                </a:solidFill>
                <a:latin typeface="Arimo"/>
                <a:ea typeface="Arimo"/>
                <a:cs typeface="Arimo"/>
                <a:sym typeface="Arimo"/>
              </a:rPr>
              <a:t>Michael Lai | CEO | Investing Partner</a:t>
            </a:r>
            <a:endParaRPr sz="700"/>
          </a:p>
          <a:p>
            <a:pPr indent="0" lvl="0" marL="0" marR="0" rtl="0" algn="l">
              <a:lnSpc>
                <a:spcPct val="120053"/>
              </a:lnSpc>
              <a:spcBef>
                <a:spcPts val="0"/>
              </a:spcBef>
              <a:spcAft>
                <a:spcPts val="0"/>
              </a:spcAft>
              <a:buNone/>
            </a:pPr>
            <a:r>
              <a:rPr b="0" i="0" lang="en" sz="900" u="none" cap="none" strike="noStrike">
                <a:solidFill>
                  <a:srgbClr val="000000"/>
                </a:solidFill>
                <a:latin typeface="Arimo"/>
                <a:ea typeface="Arimo"/>
                <a:cs typeface="Arimo"/>
                <a:sym typeface="Arimo"/>
              </a:rPr>
              <a:t>Michael is a successful entrepreneur with 24 years experience and has completed over 3000 real estate transactions. He came to the United States in 1993 as a political refugee from South Vietnam. </a:t>
            </a:r>
            <a:endParaRPr sz="700"/>
          </a:p>
          <a:p>
            <a:pPr indent="0" lvl="0" marL="0" marR="0" rtl="0" algn="l">
              <a:lnSpc>
                <a:spcPct val="120053"/>
              </a:lnSpc>
              <a:spcBef>
                <a:spcPts val="0"/>
              </a:spcBef>
              <a:spcAft>
                <a:spcPts val="0"/>
              </a:spcAft>
              <a:buNone/>
            </a:pPr>
            <a:r>
              <a:rPr b="0" i="0" lang="en" sz="900" u="none" cap="none" strike="noStrike">
                <a:solidFill>
                  <a:srgbClr val="000000"/>
                </a:solidFill>
                <a:latin typeface="Arimo"/>
                <a:ea typeface="Arimo"/>
                <a:cs typeface="Arimo"/>
                <a:sym typeface="Arimo"/>
              </a:rPr>
              <a:t>Michael’s brokerage companies have completed $100,000,000 in annual  sales volume. Annually since 1998 Michael’s development company, Seattle Modern Living (SML), currently has more than 4,000 residential units and 200,000 sq ft of retail space in pre-development or under construction. These assets include multi-family, residential, and retail developments. Upon completion, this real estate portfolio will be valued at over $ Two Billion USD. </a:t>
            </a:r>
            <a:endParaRPr sz="700"/>
          </a:p>
          <a:p>
            <a:pPr indent="0" lvl="0" marL="0" marR="0" rtl="0" algn="l">
              <a:lnSpc>
                <a:spcPct val="120053"/>
              </a:lnSpc>
              <a:spcBef>
                <a:spcPts val="0"/>
              </a:spcBef>
              <a:spcAft>
                <a:spcPts val="0"/>
              </a:spcAft>
              <a:buNone/>
            </a:pPr>
            <a:r>
              <a:rPr b="0" i="0" lang="en" sz="900" u="none" cap="none" strike="noStrike">
                <a:solidFill>
                  <a:srgbClr val="000000"/>
                </a:solidFill>
                <a:latin typeface="Arimo"/>
                <a:ea typeface="Arimo"/>
                <a:cs typeface="Arimo"/>
                <a:sym typeface="Arimo"/>
              </a:rPr>
              <a:t>Michael is an active member of the International Council of Shopping Centers (ICSC), Commercial Broker’s Association (CBA), Certified International Property Specialists (CIPS), Invest In The USA (IIUSA), and is an approved real estate educator in Washington State. </a:t>
            </a:r>
            <a:endParaRPr sz="700"/>
          </a:p>
          <a:p>
            <a:pPr indent="0" lvl="0" marL="0" marR="0" rtl="0" algn="l">
              <a:lnSpc>
                <a:spcPct val="120053"/>
              </a:lnSpc>
              <a:spcBef>
                <a:spcPts val="0"/>
              </a:spcBef>
              <a:spcAft>
                <a:spcPts val="0"/>
              </a:spcAft>
              <a:buNone/>
            </a:pPr>
            <a:r>
              <a:rPr b="0" i="0" lang="en" sz="900" u="none" cap="none" strike="noStrike">
                <a:solidFill>
                  <a:srgbClr val="000000"/>
                </a:solidFill>
                <a:latin typeface="Arimo"/>
                <a:ea typeface="Arimo"/>
                <a:cs typeface="Arimo"/>
                <a:sym typeface="Arimo"/>
              </a:rPr>
              <a:t>Michael has over 22 years of experience in the EB-5 industry. He was introduced to the EB-5 industry by helping regional centers with their funding and development. He has worked with EB-5 and Real Estate Development Industry  to complete over 20 successful projects. Personally, Michael has brokered and assisted over 400 EB-5 Investors and their families to obtain permanent citizenship in the US through the EB-5 investment visa program.</a:t>
            </a:r>
            <a:endParaRPr sz="700"/>
          </a:p>
        </p:txBody>
      </p:sp>
      <p:sp>
        <p:nvSpPr>
          <p:cNvPr id="169" name="Google Shape;169;p28"/>
          <p:cNvSpPr txBox="1"/>
          <p:nvPr/>
        </p:nvSpPr>
        <p:spPr>
          <a:xfrm>
            <a:off x="4878308" y="3476178"/>
            <a:ext cx="4496700" cy="15825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 sz="1500" u="none" cap="none" strike="noStrike">
                <a:solidFill>
                  <a:srgbClr val="002060"/>
                </a:solidFill>
                <a:latin typeface="Roboto"/>
                <a:ea typeface="Roboto"/>
                <a:cs typeface="Roboto"/>
                <a:sym typeface="Roboto"/>
              </a:rPr>
              <a:t>Contact Info</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ML Companies | Real Estate Investment, Development, Funding &amp; Training.</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USAsia Pacific Inc. | USCIS Approved Regional Center | EB-5 Investment</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Office: 16400 Southcenter Parkway Suite 206   Seattle, Washington, USA 98188</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Phone: 206.310.3310</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Office: 425.241.1034</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Email: michaellai@mlcompanies.co</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WhatsApp: +12063103325</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WECHAT: Michaellai2063103325 </a:t>
            </a:r>
            <a:endParaRPr sz="700"/>
          </a:p>
          <a:p>
            <a:pPr indent="0" lvl="0" marL="0" marR="0" rtl="0" algn="l">
              <a:lnSpc>
                <a:spcPct val="120012"/>
              </a:lnSpc>
              <a:spcBef>
                <a:spcPts val="0"/>
              </a:spcBef>
              <a:spcAft>
                <a:spcPts val="0"/>
              </a:spcAft>
              <a:buNone/>
            </a:pPr>
            <a:r>
              <a:rPr b="0" i="0" lang="en" sz="800" u="none" cap="none" strike="noStrike">
                <a:solidFill>
                  <a:srgbClr val="000000"/>
                </a:solidFill>
                <a:latin typeface="Arimo"/>
                <a:ea typeface="Arimo"/>
                <a:cs typeface="Arimo"/>
                <a:sym typeface="Arimo"/>
              </a:rPr>
              <a:t>Website: </a:t>
            </a:r>
            <a:r>
              <a:rPr b="0" i="0" lang="en" sz="800" u="sng" cap="none" strike="noStrike">
                <a:solidFill>
                  <a:schemeClr val="hlink"/>
                </a:solidFill>
                <a:latin typeface="Arimo"/>
                <a:ea typeface="Arimo"/>
                <a:cs typeface="Arimo"/>
                <a:sym typeface="Arimo"/>
                <a:hlinkClick r:id="rId3"/>
              </a:rPr>
              <a:t>MLCompanies.co/</a:t>
            </a:r>
            <a:r>
              <a:rPr b="0" i="0" lang="en" sz="800" u="none" cap="none" strike="noStrike">
                <a:solidFill>
                  <a:srgbClr val="000000"/>
                </a:solidFill>
                <a:latin typeface="Arimo"/>
                <a:ea typeface="Arimo"/>
                <a:cs typeface="Arimo"/>
                <a:sym typeface="Arimo"/>
              </a:rPr>
              <a:t>  </a:t>
            </a:r>
            <a:r>
              <a:rPr b="0" i="0" lang="en" sz="800" u="sng" cap="none" strike="noStrike">
                <a:solidFill>
                  <a:schemeClr val="hlink"/>
                </a:solidFill>
                <a:latin typeface="Arimo"/>
                <a:ea typeface="Arimo"/>
                <a:cs typeface="Arimo"/>
                <a:sym typeface="Arimo"/>
                <a:hlinkClick r:id="rId4"/>
              </a:rPr>
              <a:t>usasiapacific.com/</a:t>
            </a:r>
            <a:endParaRPr sz="700"/>
          </a:p>
        </p:txBody>
      </p:sp>
      <p:pic>
        <p:nvPicPr>
          <p:cNvPr id="170" name="Google Shape;170;p28"/>
          <p:cNvPicPr preferRelativeResize="0"/>
          <p:nvPr/>
        </p:nvPicPr>
        <p:blipFill rotWithShape="1">
          <a:blip r:embed="rId5">
            <a:alphaModFix/>
          </a:blip>
          <a:srcRect b="0" l="3884" r="3885" t="0"/>
          <a:stretch/>
        </p:blipFill>
        <p:spPr>
          <a:xfrm>
            <a:off x="514350" y="720535"/>
            <a:ext cx="3474973" cy="3576064"/>
          </a:xfrm>
          <a:prstGeom prst="rect">
            <a:avLst/>
          </a:prstGeom>
          <a:noFill/>
          <a:ln>
            <a:noFill/>
          </a:ln>
        </p:spPr>
      </p:pic>
      <p:grpSp>
        <p:nvGrpSpPr>
          <p:cNvPr id="171" name="Google Shape;171;p28"/>
          <p:cNvGrpSpPr/>
          <p:nvPr/>
        </p:nvGrpSpPr>
        <p:grpSpPr>
          <a:xfrm>
            <a:off x="201464" y="339683"/>
            <a:ext cx="1101233" cy="1213084"/>
            <a:chOff x="0" y="0"/>
            <a:chExt cx="2936621" cy="3234890"/>
          </a:xfrm>
        </p:grpSpPr>
        <p:sp>
          <p:nvSpPr>
            <p:cNvPr id="172" name="Google Shape;172;p28"/>
            <p:cNvSpPr/>
            <p:nvPr/>
          </p:nvSpPr>
          <p:spPr>
            <a:xfrm>
              <a:off x="0" y="0"/>
              <a:ext cx="2936621" cy="3234890"/>
            </a:xfrm>
            <a:prstGeom prst="rect">
              <a:avLst/>
            </a:prstGeom>
            <a:solidFill>
              <a:srgbClr val="0431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73" name="Google Shape;173;p28"/>
            <p:cNvPicPr preferRelativeResize="0"/>
            <p:nvPr/>
          </p:nvPicPr>
          <p:blipFill rotWithShape="1">
            <a:blip r:embed="rId6">
              <a:alphaModFix/>
            </a:blip>
            <a:srcRect b="6194" l="0" r="0" t="14111"/>
            <a:stretch/>
          </p:blipFill>
          <p:spPr>
            <a:xfrm>
              <a:off x="199195" y="199163"/>
              <a:ext cx="2538232" cy="2836563"/>
            </a:xfrm>
            <a:prstGeom prst="rect">
              <a:avLst/>
            </a:prstGeom>
            <a:noFill/>
            <a:ln>
              <a:noFill/>
            </a:ln>
          </p:spPr>
        </p:pic>
      </p:grpSp>
      <p:sp>
        <p:nvSpPr>
          <p:cNvPr id="174" name="Google Shape;174;p28"/>
          <p:cNvSpPr/>
          <p:nvPr/>
        </p:nvSpPr>
        <p:spPr>
          <a:xfrm>
            <a:off x="3563503" y="3735746"/>
            <a:ext cx="665400" cy="665100"/>
          </a:xfrm>
          <a:prstGeom prst="rect">
            <a:avLst/>
          </a:prstGeom>
          <a:solidFill>
            <a:srgbClr val="0431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75" name="Google Shape;175;p28"/>
          <p:cNvCxnSpPr/>
          <p:nvPr/>
        </p:nvCxnSpPr>
        <p:spPr>
          <a:xfrm>
            <a:off x="4228856" y="487472"/>
            <a:ext cx="928800" cy="0"/>
          </a:xfrm>
          <a:prstGeom prst="straightConnector1">
            <a:avLst/>
          </a:prstGeom>
          <a:noFill/>
          <a:ln cap="flat" cmpd="sng" w="38100">
            <a:solidFill>
              <a:srgbClr val="203864"/>
            </a:solidFill>
            <a:prstDash val="solid"/>
            <a:round/>
            <a:headEnd len="sm" w="sm" type="none"/>
            <a:tailEnd len="sm" w="sm"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4"/>
          <p:cNvSpPr txBox="1"/>
          <p:nvPr/>
        </p:nvSpPr>
        <p:spPr>
          <a:xfrm>
            <a:off x="618744" y="150114"/>
            <a:ext cx="8479500" cy="962400"/>
          </a:xfrm>
          <a:prstGeom prst="rect">
            <a:avLst/>
          </a:prstGeom>
          <a:noFill/>
          <a:ln>
            <a:noFill/>
          </a:ln>
        </p:spPr>
        <p:txBody>
          <a:bodyPr anchorCtr="0" anchor="t" bIns="0" lIns="0" spcFirstLastPara="1" rIns="0" wrap="square" tIns="0">
            <a:spAutoFit/>
          </a:bodyPr>
          <a:lstStyle/>
          <a:p>
            <a:pPr indent="0" lvl="0" marL="0" marR="0" rtl="0" algn="l">
              <a:lnSpc>
                <a:spcPct val="108011"/>
              </a:lnSpc>
              <a:spcBef>
                <a:spcPts val="0"/>
              </a:spcBef>
              <a:spcAft>
                <a:spcPts val="0"/>
              </a:spcAft>
              <a:buNone/>
            </a:pPr>
            <a:r>
              <a:rPr b="1" i="0" lang="en" sz="2200" u="none" cap="none" strike="noStrike">
                <a:solidFill>
                  <a:srgbClr val="203864"/>
                </a:solidFill>
                <a:latin typeface="Arimo"/>
                <a:ea typeface="Arimo"/>
                <a:cs typeface="Arimo"/>
                <a:sym typeface="Arimo"/>
              </a:rPr>
              <a:t>How to Market an EB-5 Project</a:t>
            </a:r>
            <a:endParaRPr sz="700"/>
          </a:p>
          <a:p>
            <a:pPr indent="0" lvl="0" marL="0" marR="0" rtl="0" algn="l">
              <a:lnSpc>
                <a:spcPct val="108011"/>
              </a:lnSpc>
              <a:spcBef>
                <a:spcPts val="0"/>
              </a:spcBef>
              <a:spcAft>
                <a:spcPts val="0"/>
              </a:spcAft>
              <a:buNone/>
            </a:pPr>
            <a:r>
              <a:rPr b="1" i="0" lang="en" sz="2200" u="none" cap="none" strike="noStrike">
                <a:solidFill>
                  <a:srgbClr val="203864"/>
                </a:solidFill>
                <a:latin typeface="Arimo"/>
                <a:ea typeface="Arimo"/>
                <a:cs typeface="Arimo"/>
                <a:sym typeface="Arimo"/>
              </a:rPr>
              <a:t>How to design an EB-5 project to appeal to different markets?</a:t>
            </a:r>
            <a:endParaRPr sz="700"/>
          </a:p>
          <a:p>
            <a:pPr indent="0" lvl="0" marL="0" marR="0" rtl="0" algn="l">
              <a:lnSpc>
                <a:spcPct val="108022"/>
              </a:lnSpc>
              <a:spcBef>
                <a:spcPts val="0"/>
              </a:spcBef>
              <a:spcAft>
                <a:spcPts val="0"/>
              </a:spcAft>
              <a:buNone/>
            </a:pPr>
            <a:r>
              <a:rPr b="0" i="0" lang="en" sz="1500" u="sng" cap="none" strike="noStrike">
                <a:solidFill>
                  <a:srgbClr val="203864"/>
                </a:solidFill>
                <a:latin typeface="Arimo"/>
                <a:ea typeface="Arimo"/>
                <a:cs typeface="Arimo"/>
                <a:sym typeface="Arimo"/>
              </a:rPr>
              <a:t>https://www.youtube.com/watch?v=cG0vdvwRUyE&amp;ab_channel=MLCompanies</a:t>
            </a:r>
            <a:endParaRPr sz="700"/>
          </a:p>
        </p:txBody>
      </p:sp>
      <p:sp>
        <p:nvSpPr>
          <p:cNvPr id="656" name="Google Shape;656;p64"/>
          <p:cNvSpPr/>
          <p:nvPr/>
        </p:nvSpPr>
        <p:spPr>
          <a:xfrm>
            <a:off x="8742973" y="1348572"/>
            <a:ext cx="710660" cy="691325"/>
          </a:xfrm>
          <a:custGeom>
            <a:rect b="b" l="l" r="r" t="t"/>
            <a:pathLst>
              <a:path extrusionOk="0" h="1843532" w="1895094">
                <a:moveTo>
                  <a:pt x="0" y="921766"/>
                </a:moveTo>
                <a:cubicBezTo>
                  <a:pt x="0" y="412750"/>
                  <a:pt x="424180" y="0"/>
                  <a:pt x="947547" y="0"/>
                </a:cubicBezTo>
                <a:cubicBezTo>
                  <a:pt x="1470914" y="0"/>
                  <a:pt x="1895094" y="412750"/>
                  <a:pt x="1895094" y="921766"/>
                </a:cubicBezTo>
                <a:cubicBezTo>
                  <a:pt x="1895094" y="1430782"/>
                  <a:pt x="1470914" y="1843532"/>
                  <a:pt x="947547" y="1843532"/>
                </a:cubicBezTo>
                <a:cubicBezTo>
                  <a:pt x="424180" y="1843532"/>
                  <a:pt x="0" y="1430909"/>
                  <a:pt x="0" y="921766"/>
                </a:cubicBezTo>
                <a:close/>
              </a:path>
            </a:pathLst>
          </a:custGeom>
          <a:solidFill>
            <a:srgbClr val="1F4E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57" name="Google Shape;657;p64"/>
          <p:cNvPicPr preferRelativeResize="0"/>
          <p:nvPr/>
        </p:nvPicPr>
        <p:blipFill rotWithShape="1">
          <a:blip r:embed="rId3">
            <a:alphaModFix/>
          </a:blip>
          <a:srcRect b="0" l="30657" r="0" t="0"/>
          <a:stretch/>
        </p:blipFill>
        <p:spPr>
          <a:xfrm>
            <a:off x="5925944" y="1694242"/>
            <a:ext cx="3218056" cy="3097703"/>
          </a:xfrm>
          <a:prstGeom prst="rect">
            <a:avLst/>
          </a:prstGeom>
          <a:noFill/>
          <a:ln>
            <a:noFill/>
          </a:ln>
        </p:spPr>
      </p:pic>
      <p:pic>
        <p:nvPicPr>
          <p:cNvPr id="658" name="Google Shape;658;p64"/>
          <p:cNvPicPr preferRelativeResize="0"/>
          <p:nvPr/>
        </p:nvPicPr>
        <p:blipFill rotWithShape="1">
          <a:blip r:embed="rId4">
            <a:alphaModFix/>
          </a:blip>
          <a:srcRect b="0" l="0" r="0" t="0"/>
          <a:stretch/>
        </p:blipFill>
        <p:spPr>
          <a:xfrm>
            <a:off x="626345" y="1368552"/>
            <a:ext cx="4823994" cy="1312548"/>
          </a:xfrm>
          <a:prstGeom prst="rect">
            <a:avLst/>
          </a:prstGeom>
          <a:noFill/>
          <a:ln>
            <a:noFill/>
          </a:ln>
        </p:spPr>
      </p:pic>
      <p:grpSp>
        <p:nvGrpSpPr>
          <p:cNvPr id="659" name="Google Shape;659;p64"/>
          <p:cNvGrpSpPr/>
          <p:nvPr/>
        </p:nvGrpSpPr>
        <p:grpSpPr>
          <a:xfrm>
            <a:off x="688180" y="1430387"/>
            <a:ext cx="4917465" cy="1243800"/>
            <a:chOff x="0" y="0"/>
            <a:chExt cx="13113238" cy="3316800"/>
          </a:xfrm>
        </p:grpSpPr>
        <p:pic>
          <p:nvPicPr>
            <p:cNvPr id="660" name="Google Shape;660;p64"/>
            <p:cNvPicPr preferRelativeResize="0"/>
            <p:nvPr/>
          </p:nvPicPr>
          <p:blipFill rotWithShape="1">
            <a:blip r:embed="rId5">
              <a:alphaModFix/>
            </a:blip>
            <a:srcRect b="0" l="0" r="0" t="0"/>
            <a:stretch/>
          </p:blipFill>
          <p:spPr>
            <a:xfrm>
              <a:off x="0" y="0"/>
              <a:ext cx="13113238" cy="3316800"/>
            </a:xfrm>
            <a:prstGeom prst="rect">
              <a:avLst/>
            </a:prstGeom>
            <a:noFill/>
            <a:ln>
              <a:noFill/>
            </a:ln>
          </p:spPr>
        </p:pic>
        <p:sp>
          <p:nvSpPr>
            <p:cNvPr id="661" name="Google Shape;661;p64"/>
            <p:cNvSpPr txBox="1"/>
            <p:nvPr/>
          </p:nvSpPr>
          <p:spPr>
            <a:xfrm>
              <a:off x="139878" y="187503"/>
              <a:ext cx="12833482" cy="2989419"/>
            </a:xfrm>
            <a:prstGeom prst="rect">
              <a:avLst/>
            </a:prstGeom>
            <a:noFill/>
            <a:ln>
              <a:noFill/>
            </a:ln>
          </p:spPr>
          <p:txBody>
            <a:bodyPr anchorCtr="0" anchor="t" bIns="0" lIns="0" spcFirstLastPara="1" rIns="0" wrap="square" tIns="0">
              <a:spAutoFit/>
            </a:bodyPr>
            <a:lstStyle/>
            <a:p>
              <a:pPr indent="0" lvl="0" marL="0" marR="0" rtl="0" algn="l">
                <a:lnSpc>
                  <a:spcPct val="107990"/>
                </a:lnSpc>
                <a:spcBef>
                  <a:spcPts val="0"/>
                </a:spcBef>
                <a:spcAft>
                  <a:spcPts val="0"/>
                </a:spcAft>
                <a:buNone/>
              </a:pPr>
              <a:r>
                <a:rPr b="1" i="0" lang="en" sz="2100" u="none" cap="none" strike="noStrike">
                  <a:solidFill>
                    <a:srgbClr val="FFFFFF"/>
                  </a:solidFill>
                  <a:latin typeface="Montserrat"/>
                  <a:ea typeface="Montserrat"/>
                  <a:cs typeface="Montserrat"/>
                  <a:sym typeface="Montserrat"/>
                </a:rPr>
                <a:t>What are the most effective approaches to marketing an EB-5 project?</a:t>
              </a:r>
              <a:endParaRPr sz="700"/>
            </a:p>
          </p:txBody>
        </p:sp>
      </p:grpSp>
      <p:pic>
        <p:nvPicPr>
          <p:cNvPr id="662" name="Google Shape;662;p64"/>
          <p:cNvPicPr preferRelativeResize="0"/>
          <p:nvPr/>
        </p:nvPicPr>
        <p:blipFill rotWithShape="1">
          <a:blip r:embed="rId6">
            <a:alphaModFix/>
          </a:blip>
          <a:srcRect b="0" l="0" r="0" t="0"/>
          <a:stretch/>
        </p:blipFill>
        <p:spPr>
          <a:xfrm>
            <a:off x="626345" y="2737949"/>
            <a:ext cx="4823994" cy="785232"/>
          </a:xfrm>
          <a:prstGeom prst="rect">
            <a:avLst/>
          </a:prstGeom>
          <a:noFill/>
          <a:ln>
            <a:noFill/>
          </a:ln>
        </p:spPr>
      </p:pic>
      <p:grpSp>
        <p:nvGrpSpPr>
          <p:cNvPr id="663" name="Google Shape;663;p64"/>
          <p:cNvGrpSpPr/>
          <p:nvPr/>
        </p:nvGrpSpPr>
        <p:grpSpPr>
          <a:xfrm>
            <a:off x="662439" y="2774042"/>
            <a:ext cx="4751807" cy="713046"/>
            <a:chOff x="0" y="0"/>
            <a:chExt cx="12671484" cy="1901455"/>
          </a:xfrm>
        </p:grpSpPr>
        <p:pic>
          <p:nvPicPr>
            <p:cNvPr id="664" name="Google Shape;664;p64"/>
            <p:cNvPicPr preferRelativeResize="0"/>
            <p:nvPr/>
          </p:nvPicPr>
          <p:blipFill rotWithShape="1">
            <a:blip r:embed="rId7">
              <a:alphaModFix/>
            </a:blip>
            <a:srcRect b="0" l="0" r="0" t="0"/>
            <a:stretch/>
          </p:blipFill>
          <p:spPr>
            <a:xfrm>
              <a:off x="0" y="0"/>
              <a:ext cx="12671484" cy="1901455"/>
            </a:xfrm>
            <a:prstGeom prst="rect">
              <a:avLst/>
            </a:prstGeom>
            <a:noFill/>
            <a:ln>
              <a:noFill/>
            </a:ln>
          </p:spPr>
        </p:pic>
        <p:sp>
          <p:nvSpPr>
            <p:cNvPr id="665" name="Google Shape;665;p64"/>
            <p:cNvSpPr txBox="1"/>
            <p:nvPr/>
          </p:nvSpPr>
          <p:spPr>
            <a:xfrm>
              <a:off x="133701" y="181326"/>
              <a:ext cx="12404081" cy="1586427"/>
            </a:xfrm>
            <a:prstGeom prst="rect">
              <a:avLst/>
            </a:prstGeom>
            <a:noFill/>
            <a:ln>
              <a:noFill/>
            </a:ln>
          </p:spPr>
          <p:txBody>
            <a:bodyPr anchorCtr="0" anchor="t" bIns="0" lIns="0" spcFirstLastPara="1" rIns="0" wrap="square" tIns="0">
              <a:spAutoFit/>
            </a:bodyPr>
            <a:lstStyle/>
            <a:p>
              <a:pPr indent="0" lvl="0" marL="0" marR="0" rtl="0" algn="l">
                <a:lnSpc>
                  <a:spcPct val="108006"/>
                </a:lnSpc>
                <a:spcBef>
                  <a:spcPts val="0"/>
                </a:spcBef>
                <a:spcAft>
                  <a:spcPts val="0"/>
                </a:spcAft>
                <a:buNone/>
              </a:pPr>
              <a:r>
                <a:rPr b="1" i="0" lang="en" sz="2000" u="none" cap="none" strike="noStrike">
                  <a:solidFill>
                    <a:srgbClr val="FFFFFF"/>
                  </a:solidFill>
                  <a:latin typeface="Montserrat"/>
                  <a:ea typeface="Montserrat"/>
                  <a:cs typeface="Montserrat"/>
                  <a:sym typeface="Montserrat"/>
                </a:rPr>
                <a:t>Which EB-5 markets are growing and which are shrinking?</a:t>
              </a:r>
              <a:endParaRPr sz="700"/>
            </a:p>
          </p:txBody>
        </p:sp>
      </p:grpSp>
      <p:pic>
        <p:nvPicPr>
          <p:cNvPr id="666" name="Google Shape;666;p64"/>
          <p:cNvPicPr preferRelativeResize="0"/>
          <p:nvPr/>
        </p:nvPicPr>
        <p:blipFill rotWithShape="1">
          <a:blip r:embed="rId4">
            <a:alphaModFix/>
          </a:blip>
          <a:srcRect b="0" l="0" r="0" t="0"/>
          <a:stretch/>
        </p:blipFill>
        <p:spPr>
          <a:xfrm>
            <a:off x="626345" y="3634870"/>
            <a:ext cx="4823994" cy="1312547"/>
          </a:xfrm>
          <a:prstGeom prst="rect">
            <a:avLst/>
          </a:prstGeom>
          <a:noFill/>
          <a:ln>
            <a:noFill/>
          </a:ln>
        </p:spPr>
      </p:pic>
      <p:grpSp>
        <p:nvGrpSpPr>
          <p:cNvPr id="667" name="Google Shape;667;p64"/>
          <p:cNvGrpSpPr/>
          <p:nvPr/>
        </p:nvGrpSpPr>
        <p:grpSpPr>
          <a:xfrm>
            <a:off x="662438" y="3823070"/>
            <a:ext cx="4468162" cy="936149"/>
            <a:chOff x="0" y="0"/>
            <a:chExt cx="11915098" cy="2496396"/>
          </a:xfrm>
        </p:grpSpPr>
        <p:pic>
          <p:nvPicPr>
            <p:cNvPr id="668" name="Google Shape;668;p64"/>
            <p:cNvPicPr preferRelativeResize="0"/>
            <p:nvPr/>
          </p:nvPicPr>
          <p:blipFill rotWithShape="1">
            <a:blip r:embed="rId7">
              <a:alphaModFix/>
            </a:blip>
            <a:srcRect b="0" l="14189" r="14188" t="0"/>
            <a:stretch/>
          </p:blipFill>
          <p:spPr>
            <a:xfrm>
              <a:off x="0" y="0"/>
              <a:ext cx="11915098" cy="2496396"/>
            </a:xfrm>
            <a:prstGeom prst="rect">
              <a:avLst/>
            </a:prstGeom>
            <a:noFill/>
            <a:ln>
              <a:noFill/>
            </a:ln>
          </p:spPr>
        </p:pic>
        <p:sp>
          <p:nvSpPr>
            <p:cNvPr id="669" name="Google Shape;669;p64"/>
            <p:cNvSpPr txBox="1"/>
            <p:nvPr/>
          </p:nvSpPr>
          <p:spPr>
            <a:xfrm>
              <a:off x="125720" y="181326"/>
              <a:ext cx="11663657" cy="2181368"/>
            </a:xfrm>
            <a:prstGeom prst="rect">
              <a:avLst/>
            </a:prstGeom>
            <a:noFill/>
            <a:ln>
              <a:noFill/>
            </a:ln>
          </p:spPr>
          <p:txBody>
            <a:bodyPr anchorCtr="0" anchor="t" bIns="0" lIns="0" spcFirstLastPara="1" rIns="0" wrap="square" tIns="0">
              <a:spAutoFit/>
            </a:bodyPr>
            <a:lstStyle/>
            <a:p>
              <a:pPr indent="0" lvl="0" marL="0" marR="0" rtl="0" algn="l">
                <a:lnSpc>
                  <a:spcPct val="108006"/>
                </a:lnSpc>
                <a:spcBef>
                  <a:spcPts val="0"/>
                </a:spcBef>
                <a:spcAft>
                  <a:spcPts val="0"/>
                </a:spcAft>
                <a:buNone/>
              </a:pPr>
              <a:r>
                <a:rPr b="1" i="0" lang="en" sz="2000" u="none" cap="none" strike="noStrike">
                  <a:solidFill>
                    <a:srgbClr val="FFFFFF"/>
                  </a:solidFill>
                  <a:latin typeface="Montserrat"/>
                  <a:ea typeface="Montserrat"/>
                  <a:cs typeface="Montserrat"/>
                  <a:sym typeface="Montserrat"/>
                </a:rPr>
                <a:t>What can a Project Sponsor do to maximize the chance of success in EB-5 marketing?</a:t>
              </a:r>
              <a:endParaRPr sz="700"/>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65"/>
          <p:cNvPicPr preferRelativeResize="0"/>
          <p:nvPr/>
        </p:nvPicPr>
        <p:blipFill rotWithShape="1">
          <a:blip r:embed="rId3">
            <a:alphaModFix/>
          </a:blip>
          <a:srcRect b="22957" l="0" r="0" t="11797"/>
          <a:stretch/>
        </p:blipFill>
        <p:spPr>
          <a:xfrm>
            <a:off x="0" y="-913292"/>
            <a:ext cx="9144000" cy="4474540"/>
          </a:xfrm>
          <a:prstGeom prst="rect">
            <a:avLst/>
          </a:prstGeom>
          <a:noFill/>
          <a:ln>
            <a:noFill/>
          </a:ln>
        </p:spPr>
      </p:pic>
      <p:sp>
        <p:nvSpPr>
          <p:cNvPr id="675" name="Google Shape;675;p65"/>
          <p:cNvSpPr txBox="1"/>
          <p:nvPr/>
        </p:nvSpPr>
        <p:spPr>
          <a:xfrm>
            <a:off x="679622" y="3897897"/>
            <a:ext cx="8884217" cy="731254"/>
          </a:xfrm>
          <a:prstGeom prst="rect">
            <a:avLst/>
          </a:prstGeom>
          <a:noFill/>
          <a:ln>
            <a:noFill/>
          </a:ln>
        </p:spPr>
        <p:txBody>
          <a:bodyPr anchorCtr="0" anchor="t" bIns="0" lIns="0" spcFirstLastPara="1" rIns="0" wrap="square" tIns="0">
            <a:spAutoFit/>
          </a:bodyPr>
          <a:lstStyle/>
          <a:p>
            <a:pPr indent="0" lvl="0" marL="0" marR="0" rtl="0" algn="l">
              <a:lnSpc>
                <a:spcPct val="107996"/>
              </a:lnSpc>
              <a:spcBef>
                <a:spcPts val="0"/>
              </a:spcBef>
              <a:spcAft>
                <a:spcPts val="0"/>
              </a:spcAft>
              <a:buNone/>
            </a:pPr>
            <a:r>
              <a:rPr b="0" i="0" lang="en" sz="2700" u="none" cap="none" strike="noStrike">
                <a:solidFill>
                  <a:srgbClr val="1F4E79"/>
                </a:solidFill>
                <a:latin typeface="Open Sans Light"/>
                <a:ea typeface="Open Sans Light"/>
                <a:cs typeface="Open Sans Light"/>
                <a:sym typeface="Open Sans Light"/>
              </a:rPr>
              <a:t>https://www.youtube.com/watch?v=-0dcm9XCd48&amp;t=278s&amp;ab_channel=MLCompanies</a:t>
            </a:r>
            <a:endParaRPr sz="7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8F3"/>
        </a:solidFill>
      </p:bgPr>
    </p:bg>
    <p:spTree>
      <p:nvGrpSpPr>
        <p:cNvPr id="679" name="Shape 679"/>
        <p:cNvGrpSpPr/>
        <p:nvPr/>
      </p:nvGrpSpPr>
      <p:grpSpPr>
        <a:xfrm>
          <a:off x="0" y="0"/>
          <a:ext cx="0" cy="0"/>
          <a:chOff x="0" y="0"/>
          <a:chExt cx="0" cy="0"/>
        </a:xfrm>
      </p:grpSpPr>
      <p:sp>
        <p:nvSpPr>
          <p:cNvPr id="680" name="Google Shape;680;p66"/>
          <p:cNvSpPr/>
          <p:nvPr/>
        </p:nvSpPr>
        <p:spPr>
          <a:xfrm>
            <a:off x="7811814" y="428922"/>
            <a:ext cx="1094061" cy="1093652"/>
          </a:xfrm>
          <a:prstGeom prst="rect">
            <a:avLst/>
          </a:prstGeom>
          <a:solidFill>
            <a:srgbClr val="1F4E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81" name="Google Shape;681;p66"/>
          <p:cNvPicPr preferRelativeResize="0"/>
          <p:nvPr/>
        </p:nvPicPr>
        <p:blipFill rotWithShape="1">
          <a:blip r:embed="rId3">
            <a:alphaModFix/>
          </a:blip>
          <a:srcRect b="0" l="16387" r="20006" t="0"/>
          <a:stretch/>
        </p:blipFill>
        <p:spPr>
          <a:xfrm>
            <a:off x="4998351" y="728208"/>
            <a:ext cx="3481712" cy="3653818"/>
          </a:xfrm>
          <a:prstGeom prst="rect">
            <a:avLst/>
          </a:prstGeom>
          <a:noFill/>
          <a:ln>
            <a:noFill/>
          </a:ln>
        </p:spPr>
      </p:pic>
      <p:sp>
        <p:nvSpPr>
          <p:cNvPr id="682" name="Google Shape;682;p66"/>
          <p:cNvSpPr/>
          <p:nvPr/>
        </p:nvSpPr>
        <p:spPr>
          <a:xfrm>
            <a:off x="4619845" y="4049474"/>
            <a:ext cx="665353" cy="665104"/>
          </a:xfrm>
          <a:prstGeom prst="rect">
            <a:avLst/>
          </a:prstGeom>
          <a:solidFill>
            <a:srgbClr val="1F4E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3" name="Google Shape;683;p66"/>
          <p:cNvSpPr txBox="1"/>
          <p:nvPr/>
        </p:nvSpPr>
        <p:spPr>
          <a:xfrm>
            <a:off x="514350" y="462260"/>
            <a:ext cx="5301234" cy="469392"/>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 sz="3300" u="none" cap="none" strike="noStrike">
                <a:solidFill>
                  <a:srgbClr val="1F4E79"/>
                </a:solidFill>
                <a:latin typeface="Roboto"/>
                <a:ea typeface="Roboto"/>
                <a:cs typeface="Roboto"/>
                <a:sym typeface="Roboto"/>
              </a:rPr>
              <a:t>Contracts / Degree Camp</a:t>
            </a:r>
            <a:endParaRPr sz="700"/>
          </a:p>
        </p:txBody>
      </p:sp>
      <p:sp>
        <p:nvSpPr>
          <p:cNvPr id="684" name="Google Shape;684;p66"/>
          <p:cNvSpPr txBox="1"/>
          <p:nvPr/>
        </p:nvSpPr>
        <p:spPr>
          <a:xfrm>
            <a:off x="333883" y="1116917"/>
            <a:ext cx="4664469" cy="2932557"/>
          </a:xfrm>
          <a:prstGeom prst="rect">
            <a:avLst/>
          </a:prstGeom>
          <a:noFill/>
          <a:ln>
            <a:noFill/>
          </a:ln>
        </p:spPr>
        <p:txBody>
          <a:bodyPr anchorCtr="0" anchor="t" bIns="0" lIns="0" spcFirstLastPara="1" rIns="0" wrap="square" tIns="0">
            <a:spAutoFit/>
          </a:bodyPr>
          <a:lstStyle/>
          <a:p>
            <a:pPr indent="-165100" lvl="1" marL="330200" marR="0" rtl="0" algn="l">
              <a:lnSpc>
                <a:spcPct val="108000"/>
              </a:lnSpc>
              <a:spcBef>
                <a:spcPts val="0"/>
              </a:spcBef>
              <a:spcAft>
                <a:spcPts val="0"/>
              </a:spcAft>
              <a:buClr>
                <a:srgbClr val="002060"/>
              </a:buClr>
              <a:buSzPts val="1800"/>
              <a:buFont typeface="Arial"/>
              <a:buChar char="•"/>
            </a:pPr>
            <a:r>
              <a:rPr b="0" i="0" lang="en" sz="1800" u="none" cap="none" strike="noStrike">
                <a:solidFill>
                  <a:srgbClr val="002060"/>
                </a:solidFill>
                <a:latin typeface="Arimo"/>
                <a:ea typeface="Arimo"/>
                <a:cs typeface="Arimo"/>
                <a:sym typeface="Arimo"/>
              </a:rPr>
              <a:t>Learn how to think contract as a weapon</a:t>
            </a:r>
            <a:endParaRPr sz="700"/>
          </a:p>
          <a:p>
            <a:pPr indent="-165100" lvl="1" marL="330200" marR="0" rtl="0" algn="l">
              <a:lnSpc>
                <a:spcPct val="108000"/>
              </a:lnSpc>
              <a:spcBef>
                <a:spcPts val="0"/>
              </a:spcBef>
              <a:spcAft>
                <a:spcPts val="0"/>
              </a:spcAft>
              <a:buClr>
                <a:srgbClr val="002060"/>
              </a:buClr>
              <a:buSzPts val="1800"/>
              <a:buFont typeface="Arial"/>
              <a:buChar char="•"/>
            </a:pPr>
            <a:r>
              <a:rPr b="0" i="0" lang="en" sz="1800" u="none" cap="none" strike="noStrike">
                <a:solidFill>
                  <a:srgbClr val="002060"/>
                </a:solidFill>
                <a:latin typeface="Arimo"/>
                <a:ea typeface="Arimo"/>
                <a:cs typeface="Arimo"/>
                <a:sym typeface="Arimo"/>
              </a:rPr>
              <a:t>How to negotiate term for profit</a:t>
            </a:r>
            <a:endParaRPr sz="700"/>
          </a:p>
          <a:p>
            <a:pPr indent="-165100" lvl="1" marL="330200" marR="0" rtl="0" algn="l">
              <a:lnSpc>
                <a:spcPct val="108000"/>
              </a:lnSpc>
              <a:spcBef>
                <a:spcPts val="0"/>
              </a:spcBef>
              <a:spcAft>
                <a:spcPts val="0"/>
              </a:spcAft>
              <a:buClr>
                <a:srgbClr val="002060"/>
              </a:buClr>
              <a:buSzPts val="1800"/>
              <a:buFont typeface="Arial"/>
              <a:buChar char="•"/>
            </a:pPr>
            <a:r>
              <a:rPr b="0" i="0" lang="en" sz="1800" u="none" cap="none" strike="noStrike">
                <a:solidFill>
                  <a:srgbClr val="002060"/>
                </a:solidFill>
                <a:latin typeface="Arimo"/>
                <a:ea typeface="Arimo"/>
                <a:cs typeface="Arimo"/>
                <a:sym typeface="Arimo"/>
              </a:rPr>
              <a:t>Understand all type of terms and when to use them.</a:t>
            </a:r>
            <a:endParaRPr sz="700"/>
          </a:p>
          <a:p>
            <a:pPr indent="-165100" lvl="1" marL="330200" marR="0" rtl="0" algn="l">
              <a:lnSpc>
                <a:spcPct val="108000"/>
              </a:lnSpc>
              <a:spcBef>
                <a:spcPts val="0"/>
              </a:spcBef>
              <a:spcAft>
                <a:spcPts val="0"/>
              </a:spcAft>
              <a:buClr>
                <a:srgbClr val="002060"/>
              </a:buClr>
              <a:buSzPts val="1800"/>
              <a:buFont typeface="Arial"/>
              <a:buChar char="•"/>
            </a:pPr>
            <a:r>
              <a:rPr b="0" i="0" lang="en" sz="1800" u="none" cap="none" strike="noStrike">
                <a:solidFill>
                  <a:srgbClr val="002060"/>
                </a:solidFill>
                <a:latin typeface="Arimo"/>
                <a:ea typeface="Arimo"/>
                <a:cs typeface="Arimo"/>
                <a:sym typeface="Arimo"/>
              </a:rPr>
              <a:t>How to make money on contracts.</a:t>
            </a:r>
            <a:endParaRPr sz="700"/>
          </a:p>
          <a:p>
            <a:pPr indent="-165100" lvl="1" marL="330200" marR="0" rtl="0" algn="l">
              <a:lnSpc>
                <a:spcPct val="108000"/>
              </a:lnSpc>
              <a:spcBef>
                <a:spcPts val="0"/>
              </a:spcBef>
              <a:spcAft>
                <a:spcPts val="0"/>
              </a:spcAft>
              <a:buClr>
                <a:srgbClr val="002060"/>
              </a:buClr>
              <a:buSzPts val="1800"/>
              <a:buFont typeface="Arial"/>
              <a:buChar char="•"/>
            </a:pPr>
            <a:r>
              <a:rPr b="0" i="0" lang="en" sz="1800" u="none" cap="none" strike="noStrike">
                <a:solidFill>
                  <a:srgbClr val="002060"/>
                </a:solidFill>
                <a:latin typeface="Arimo"/>
                <a:ea typeface="Arimo"/>
                <a:cs typeface="Arimo"/>
                <a:sym typeface="Arimo"/>
              </a:rPr>
              <a:t>How to write multiple contract on everything you buy.</a:t>
            </a:r>
            <a:endParaRPr sz="700"/>
          </a:p>
          <a:p>
            <a:pPr indent="-165100" lvl="1" marL="330200" marR="0" rtl="0" algn="l">
              <a:lnSpc>
                <a:spcPct val="108000"/>
              </a:lnSpc>
              <a:spcBef>
                <a:spcPts val="0"/>
              </a:spcBef>
              <a:spcAft>
                <a:spcPts val="0"/>
              </a:spcAft>
              <a:buClr>
                <a:srgbClr val="002060"/>
              </a:buClr>
              <a:buSzPts val="1800"/>
              <a:buFont typeface="Arial"/>
              <a:buChar char="•"/>
            </a:pPr>
            <a:r>
              <a:rPr b="0" i="0" lang="en" sz="1800" u="none" cap="none" strike="noStrike">
                <a:solidFill>
                  <a:srgbClr val="002060"/>
                </a:solidFill>
                <a:latin typeface="Arimo"/>
                <a:ea typeface="Arimo"/>
                <a:cs typeface="Arimo"/>
                <a:sym typeface="Arimo"/>
              </a:rPr>
              <a:t>How to buy for lower price than the contract states</a:t>
            </a:r>
            <a:endParaRPr sz="700"/>
          </a:p>
          <a:p>
            <a:pPr indent="-165100" lvl="1" marL="330200" marR="0" rtl="0" algn="l">
              <a:lnSpc>
                <a:spcPct val="108000"/>
              </a:lnSpc>
              <a:spcBef>
                <a:spcPts val="0"/>
              </a:spcBef>
              <a:spcAft>
                <a:spcPts val="0"/>
              </a:spcAft>
              <a:buClr>
                <a:srgbClr val="002060"/>
              </a:buClr>
              <a:buSzPts val="1800"/>
              <a:buFont typeface="Arial"/>
              <a:buChar char="•"/>
            </a:pPr>
            <a:r>
              <a:rPr b="0" i="0" lang="en" sz="1800" u="none" cap="none" strike="noStrike">
                <a:solidFill>
                  <a:srgbClr val="002060"/>
                </a:solidFill>
                <a:latin typeface="Arimo"/>
                <a:ea typeface="Arimo"/>
                <a:cs typeface="Arimo"/>
                <a:sym typeface="Arimo"/>
              </a:rPr>
              <a:t>Negotiate through due diligence and inspection.</a:t>
            </a:r>
            <a:endParaRPr sz="700"/>
          </a:p>
          <a:p>
            <a:pPr indent="-165100" lvl="1" marL="330200" marR="0" rtl="0" algn="l">
              <a:lnSpc>
                <a:spcPct val="108000"/>
              </a:lnSpc>
              <a:spcBef>
                <a:spcPts val="0"/>
              </a:spcBef>
              <a:spcAft>
                <a:spcPts val="0"/>
              </a:spcAft>
              <a:buClr>
                <a:srgbClr val="002060"/>
              </a:buClr>
              <a:buSzPts val="1800"/>
              <a:buFont typeface="Arial"/>
              <a:buChar char="•"/>
            </a:pPr>
            <a:r>
              <a:rPr b="0" i="0" lang="en" sz="1800" u="none" cap="none" strike="noStrike">
                <a:solidFill>
                  <a:srgbClr val="002060"/>
                </a:solidFill>
                <a:latin typeface="Arimo"/>
                <a:ea typeface="Arimo"/>
                <a:cs typeface="Arimo"/>
                <a:sym typeface="Arimo"/>
              </a:rPr>
              <a:t>How to negotiate everything in a contract.</a:t>
            </a:r>
            <a:endParaRPr sz="7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grpSp>
        <p:nvGrpSpPr>
          <p:cNvPr id="689" name="Google Shape;689;p67"/>
          <p:cNvGrpSpPr/>
          <p:nvPr/>
        </p:nvGrpSpPr>
        <p:grpSpPr>
          <a:xfrm rot="-5400000">
            <a:off x="1196579" y="1764060"/>
            <a:ext cx="10526899" cy="1615381"/>
            <a:chOff x="0" y="-38100"/>
            <a:chExt cx="5545033" cy="850900"/>
          </a:xfrm>
        </p:grpSpPr>
        <p:sp>
          <p:nvSpPr>
            <p:cNvPr id="690" name="Google Shape;690;p67"/>
            <p:cNvSpPr/>
            <p:nvPr/>
          </p:nvSpPr>
          <p:spPr>
            <a:xfrm>
              <a:off x="0" y="0"/>
              <a:ext cx="5545033" cy="145497"/>
            </a:xfrm>
            <a:custGeom>
              <a:rect b="b" l="l" r="r" t="t"/>
              <a:pathLst>
                <a:path extrusionOk="0" h="145497" w="5545033">
                  <a:moveTo>
                    <a:pt x="0" y="0"/>
                  </a:moveTo>
                  <a:lnTo>
                    <a:pt x="5545033" y="0"/>
                  </a:lnTo>
                  <a:lnTo>
                    <a:pt x="5545033" y="145497"/>
                  </a:lnTo>
                  <a:lnTo>
                    <a:pt x="0" y="145497"/>
                  </a:lnTo>
                  <a:close/>
                </a:path>
              </a:pathLst>
            </a:custGeom>
            <a:solidFill>
              <a:srgbClr val="052640"/>
            </a:solidFill>
            <a:ln>
              <a:noFill/>
            </a:ln>
          </p:spPr>
        </p:sp>
        <p:sp>
          <p:nvSpPr>
            <p:cNvPr id="691" name="Google Shape;691;p6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92" name="Google Shape;692;p67"/>
          <p:cNvPicPr preferRelativeResize="0"/>
          <p:nvPr/>
        </p:nvPicPr>
        <p:blipFill rotWithShape="1">
          <a:blip r:embed="rId3">
            <a:alphaModFix/>
          </a:blip>
          <a:srcRect b="0" l="14138" r="14138" t="0"/>
          <a:stretch/>
        </p:blipFill>
        <p:spPr>
          <a:xfrm>
            <a:off x="5212436" y="810786"/>
            <a:ext cx="3931564" cy="3521928"/>
          </a:xfrm>
          <a:prstGeom prst="rect">
            <a:avLst/>
          </a:prstGeom>
          <a:noFill/>
          <a:ln>
            <a:noFill/>
          </a:ln>
        </p:spPr>
      </p:pic>
      <p:sp>
        <p:nvSpPr>
          <p:cNvPr id="693" name="Google Shape;693;p67"/>
          <p:cNvSpPr txBox="1"/>
          <p:nvPr/>
        </p:nvSpPr>
        <p:spPr>
          <a:xfrm>
            <a:off x="293116" y="528084"/>
            <a:ext cx="5431552" cy="584454"/>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 sz="2100" u="none" cap="none" strike="noStrike">
                <a:solidFill>
                  <a:srgbClr val="002060"/>
                </a:solidFill>
                <a:latin typeface="Roboto"/>
                <a:ea typeface="Roboto"/>
                <a:cs typeface="Roboto"/>
                <a:sym typeface="Roboto"/>
              </a:rPr>
              <a:t>Real Estate Investment Deal Evaluation</a:t>
            </a:r>
            <a:endParaRPr sz="700"/>
          </a:p>
          <a:p>
            <a:pPr indent="0" lvl="0" marL="0" marR="0" rtl="0" algn="l">
              <a:lnSpc>
                <a:spcPct val="108000"/>
              </a:lnSpc>
              <a:spcBef>
                <a:spcPts val="0"/>
              </a:spcBef>
              <a:spcAft>
                <a:spcPts val="0"/>
              </a:spcAft>
              <a:buNone/>
            </a:pPr>
            <a:r>
              <a:rPr b="0" i="0" lang="en" sz="2100" u="none" cap="none" strike="noStrike">
                <a:solidFill>
                  <a:srgbClr val="002060"/>
                </a:solidFill>
                <a:latin typeface="Roboto"/>
                <a:ea typeface="Roboto"/>
                <a:cs typeface="Roboto"/>
                <a:sym typeface="Roboto"/>
              </a:rPr>
              <a:t>Here is what you will learn at this camp:</a:t>
            </a:r>
            <a:endParaRPr sz="700"/>
          </a:p>
        </p:txBody>
      </p:sp>
      <p:sp>
        <p:nvSpPr>
          <p:cNvPr id="694" name="Google Shape;694;p67"/>
          <p:cNvSpPr txBox="1"/>
          <p:nvPr/>
        </p:nvSpPr>
        <p:spPr>
          <a:xfrm>
            <a:off x="161150" y="1233500"/>
            <a:ext cx="5051100" cy="4046400"/>
          </a:xfrm>
          <a:prstGeom prst="rect">
            <a:avLst/>
          </a:prstGeom>
          <a:noFill/>
          <a:ln>
            <a:noFill/>
          </a:ln>
        </p:spPr>
        <p:txBody>
          <a:bodyPr anchorCtr="0" anchor="t" bIns="0" lIns="0" spcFirstLastPara="1" rIns="0" wrap="square" tIns="0">
            <a:spAutoFit/>
          </a:bodyPr>
          <a:lstStyle/>
          <a:p>
            <a:pPr indent="0" lvl="0" marL="0" marR="0" rtl="0" algn="l">
              <a:lnSpc>
                <a:spcPct val="179777"/>
              </a:lnSpc>
              <a:spcBef>
                <a:spcPts val="0"/>
              </a:spcBef>
              <a:spcAft>
                <a:spcPts val="0"/>
              </a:spcAft>
              <a:buNone/>
            </a:pPr>
            <a:r>
              <a:t/>
            </a:r>
            <a:endParaRPr b="0" i="0" sz="700" u="none" cap="none" strike="noStrike">
              <a:solidFill>
                <a:schemeClr val="dk1"/>
              </a:solidFill>
              <a:latin typeface="Calibri"/>
              <a:ea typeface="Calibri"/>
              <a:cs typeface="Calibri"/>
              <a:sym typeface="Calibri"/>
            </a:endParaRPr>
          </a:p>
          <a:p>
            <a:pPr indent="-146050" lvl="1" marL="304800" marR="0" rtl="0" algn="l">
              <a:lnSpc>
                <a:spcPct val="150990"/>
              </a:lnSpc>
              <a:spcBef>
                <a:spcPts val="0"/>
              </a:spcBef>
              <a:spcAft>
                <a:spcPts val="0"/>
              </a:spcAft>
              <a:buClr>
                <a:srgbClr val="002060"/>
              </a:buClr>
              <a:buSzPts val="1500"/>
              <a:buFont typeface="Arial"/>
              <a:buChar char="•"/>
            </a:pPr>
            <a:r>
              <a:rPr b="0" i="0" lang="en" sz="1500" u="none" cap="none" strike="noStrike">
                <a:solidFill>
                  <a:srgbClr val="002060"/>
                </a:solidFill>
                <a:latin typeface="Arimo"/>
                <a:ea typeface="Arimo"/>
                <a:cs typeface="Arimo"/>
                <a:sym typeface="Arimo"/>
              </a:rPr>
              <a:t>How to see the whole investment pictures.</a:t>
            </a:r>
            <a:endParaRPr sz="500"/>
          </a:p>
          <a:p>
            <a:pPr indent="-146050" lvl="1" marL="304800" marR="0" rtl="0" algn="l">
              <a:lnSpc>
                <a:spcPct val="150990"/>
              </a:lnSpc>
              <a:spcBef>
                <a:spcPts val="0"/>
              </a:spcBef>
              <a:spcAft>
                <a:spcPts val="0"/>
              </a:spcAft>
              <a:buClr>
                <a:srgbClr val="002060"/>
              </a:buClr>
              <a:buSzPts val="1500"/>
              <a:buFont typeface="Arial"/>
              <a:buChar char="•"/>
            </a:pPr>
            <a:r>
              <a:rPr b="0" i="0" lang="en" sz="1500" u="none" cap="none" strike="noStrike">
                <a:solidFill>
                  <a:srgbClr val="002060"/>
                </a:solidFill>
                <a:latin typeface="Arimo"/>
                <a:ea typeface="Arimo"/>
                <a:cs typeface="Arimo"/>
                <a:sym typeface="Arimo"/>
              </a:rPr>
              <a:t>Learn the different investment components of transactions.</a:t>
            </a:r>
            <a:endParaRPr sz="500"/>
          </a:p>
          <a:p>
            <a:pPr indent="-146050" lvl="1" marL="304800" marR="0" rtl="0" algn="l">
              <a:lnSpc>
                <a:spcPct val="150990"/>
              </a:lnSpc>
              <a:spcBef>
                <a:spcPts val="0"/>
              </a:spcBef>
              <a:spcAft>
                <a:spcPts val="0"/>
              </a:spcAft>
              <a:buClr>
                <a:srgbClr val="002060"/>
              </a:buClr>
              <a:buSzPts val="1500"/>
              <a:buFont typeface="Arial"/>
              <a:buChar char="•"/>
            </a:pPr>
            <a:r>
              <a:rPr b="0" i="0" lang="en" sz="1500" u="none" cap="none" strike="noStrike">
                <a:solidFill>
                  <a:srgbClr val="002060"/>
                </a:solidFill>
                <a:latin typeface="Arimo"/>
                <a:ea typeface="Arimo"/>
                <a:cs typeface="Arimo"/>
                <a:sym typeface="Arimo"/>
              </a:rPr>
              <a:t>Evaluate the Short-Terms Profit.</a:t>
            </a:r>
            <a:endParaRPr sz="500"/>
          </a:p>
          <a:p>
            <a:pPr indent="-146050" lvl="1" marL="304800" marR="0" rtl="0" algn="l">
              <a:lnSpc>
                <a:spcPct val="150990"/>
              </a:lnSpc>
              <a:spcBef>
                <a:spcPts val="0"/>
              </a:spcBef>
              <a:spcAft>
                <a:spcPts val="0"/>
              </a:spcAft>
              <a:buClr>
                <a:srgbClr val="002060"/>
              </a:buClr>
              <a:buSzPts val="1500"/>
              <a:buFont typeface="Arial"/>
              <a:buChar char="•"/>
            </a:pPr>
            <a:r>
              <a:rPr b="0" i="0" lang="en" sz="1500" u="none" cap="none" strike="noStrike">
                <a:solidFill>
                  <a:srgbClr val="002060"/>
                </a:solidFill>
                <a:latin typeface="Arimo"/>
                <a:ea typeface="Arimo"/>
                <a:cs typeface="Arimo"/>
                <a:sym typeface="Arimo"/>
              </a:rPr>
              <a:t>Evaluate for Long-Terms Cashflow and Equity positions.</a:t>
            </a:r>
            <a:endParaRPr sz="500"/>
          </a:p>
          <a:p>
            <a:pPr indent="-146050" lvl="1" marL="304800" marR="0" rtl="0" algn="l">
              <a:lnSpc>
                <a:spcPct val="150990"/>
              </a:lnSpc>
              <a:spcBef>
                <a:spcPts val="0"/>
              </a:spcBef>
              <a:spcAft>
                <a:spcPts val="0"/>
              </a:spcAft>
              <a:buClr>
                <a:srgbClr val="002060"/>
              </a:buClr>
              <a:buSzPts val="1500"/>
              <a:buFont typeface="Arial"/>
              <a:buChar char="•"/>
            </a:pPr>
            <a:r>
              <a:rPr b="0" i="0" lang="en" sz="1500" u="none" cap="none" strike="noStrike">
                <a:solidFill>
                  <a:srgbClr val="002060"/>
                </a:solidFill>
                <a:latin typeface="Arimo"/>
                <a:ea typeface="Arimo"/>
                <a:cs typeface="Arimo"/>
                <a:sym typeface="Arimo"/>
              </a:rPr>
              <a:t>See the pitfalls before they happen. Learn how to buy properties with confident.</a:t>
            </a:r>
            <a:endParaRPr sz="500"/>
          </a:p>
          <a:p>
            <a:pPr indent="-146050" lvl="1" marL="304800" marR="0" rtl="0" algn="l">
              <a:lnSpc>
                <a:spcPct val="150990"/>
              </a:lnSpc>
              <a:spcBef>
                <a:spcPts val="0"/>
              </a:spcBef>
              <a:spcAft>
                <a:spcPts val="0"/>
              </a:spcAft>
              <a:buClr>
                <a:srgbClr val="002060"/>
              </a:buClr>
              <a:buSzPts val="1500"/>
              <a:buFont typeface="Arial"/>
              <a:buChar char="•"/>
            </a:pPr>
            <a:r>
              <a:rPr b="0" i="0" lang="en" sz="1500" u="none" cap="none" strike="noStrike">
                <a:solidFill>
                  <a:srgbClr val="002060"/>
                </a:solidFill>
                <a:latin typeface="Arimo"/>
                <a:ea typeface="Arimo"/>
                <a:cs typeface="Arimo"/>
                <a:sym typeface="Arimo"/>
              </a:rPr>
              <a:t>Create a powerful evaluation packets to raise capital and get bank financing</a:t>
            </a:r>
            <a:endParaRPr sz="500"/>
          </a:p>
          <a:p>
            <a:pPr indent="-146050" lvl="1" marL="304800" marR="0" rtl="0" algn="l">
              <a:lnSpc>
                <a:spcPct val="150990"/>
              </a:lnSpc>
              <a:spcBef>
                <a:spcPts val="0"/>
              </a:spcBef>
              <a:spcAft>
                <a:spcPts val="0"/>
              </a:spcAft>
              <a:buClr>
                <a:srgbClr val="002060"/>
              </a:buClr>
              <a:buSzPts val="1500"/>
              <a:buFont typeface="Arial"/>
              <a:buChar char="•"/>
            </a:pPr>
            <a:r>
              <a:rPr b="0" i="0" lang="en" sz="1500" u="none" cap="none" strike="noStrike">
                <a:solidFill>
                  <a:srgbClr val="002060"/>
                </a:solidFill>
                <a:latin typeface="Arimo"/>
                <a:ea typeface="Arimo"/>
                <a:cs typeface="Arimo"/>
                <a:sym typeface="Arimo"/>
              </a:rPr>
              <a:t>Buy good Deal and avoid bad Deals.</a:t>
            </a:r>
            <a:endParaRPr sz="500"/>
          </a:p>
          <a:p>
            <a:pPr indent="-127000" lvl="1" marL="254000" marR="0" rtl="0" algn="l">
              <a:lnSpc>
                <a:spcPct val="80990"/>
              </a:lnSpc>
              <a:spcBef>
                <a:spcPts val="0"/>
              </a:spcBef>
              <a:spcAft>
                <a:spcPts val="0"/>
              </a:spcAft>
              <a:buNone/>
            </a:pPr>
            <a:r>
              <a:t/>
            </a:r>
            <a:endParaRPr b="0" i="0" sz="1500" u="none" cap="none" strike="noStrike">
              <a:solidFill>
                <a:srgbClr val="002060"/>
              </a:solidFill>
              <a:latin typeface="Arimo"/>
              <a:ea typeface="Arimo"/>
              <a:cs typeface="Arimo"/>
              <a:sym typeface="Arimo"/>
            </a:endParaRPr>
          </a:p>
          <a:p>
            <a:pPr indent="-127000" lvl="1" marL="254000" marR="0" rtl="0" algn="l">
              <a:lnSpc>
                <a:spcPct val="97189"/>
              </a:lnSpc>
              <a:spcBef>
                <a:spcPts val="0"/>
              </a:spcBef>
              <a:spcAft>
                <a:spcPts val="0"/>
              </a:spcAft>
              <a:buNone/>
            </a:pPr>
            <a:r>
              <a:rPr b="0" i="0" lang="en" sz="1200" u="none" cap="none" strike="noStrike">
                <a:solidFill>
                  <a:srgbClr val="002060"/>
                </a:solidFill>
                <a:latin typeface="Montserrat"/>
                <a:ea typeface="Montserrat"/>
                <a:cs typeface="Montserrat"/>
                <a:sym typeface="Montserrat"/>
              </a:rPr>
              <a:t>   </a:t>
            </a:r>
            <a:endParaRPr sz="5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68"/>
          <p:cNvPicPr preferRelativeResize="0"/>
          <p:nvPr/>
        </p:nvPicPr>
        <p:blipFill rotWithShape="1">
          <a:blip r:embed="rId3">
            <a:alphaModFix/>
          </a:blip>
          <a:srcRect b="0" l="46501" r="22281" t="0"/>
          <a:stretch/>
        </p:blipFill>
        <p:spPr>
          <a:xfrm>
            <a:off x="6812771" y="0"/>
            <a:ext cx="2331229" cy="5143500"/>
          </a:xfrm>
          <a:prstGeom prst="rect">
            <a:avLst/>
          </a:prstGeom>
          <a:noFill/>
          <a:ln>
            <a:noFill/>
          </a:ln>
        </p:spPr>
      </p:pic>
      <p:grpSp>
        <p:nvGrpSpPr>
          <p:cNvPr id="700" name="Google Shape;700;p68"/>
          <p:cNvGrpSpPr/>
          <p:nvPr/>
        </p:nvGrpSpPr>
        <p:grpSpPr>
          <a:xfrm>
            <a:off x="5624578" y="595025"/>
            <a:ext cx="1755315" cy="293777"/>
            <a:chOff x="0" y="-326"/>
            <a:chExt cx="2432130" cy="407051"/>
          </a:xfrm>
        </p:grpSpPr>
        <p:sp>
          <p:nvSpPr>
            <p:cNvPr id="701" name="Google Shape;701;p68"/>
            <p:cNvSpPr/>
            <p:nvPr/>
          </p:nvSpPr>
          <p:spPr>
            <a:xfrm>
              <a:off x="203200" y="-326"/>
              <a:ext cx="2228930" cy="407051"/>
            </a:xfrm>
            <a:custGeom>
              <a:rect b="b" l="l" r="r" t="t"/>
              <a:pathLst>
                <a:path extrusionOk="0" h="407051" w="2228930">
                  <a:moveTo>
                    <a:pt x="2228930" y="326"/>
                  </a:moveTo>
                  <a:cubicBezTo>
                    <a:pt x="2156117" y="0"/>
                    <a:pt x="2088695" y="38659"/>
                    <a:pt x="2052195" y="101663"/>
                  </a:cubicBezTo>
                  <a:cubicBezTo>
                    <a:pt x="2015694" y="164667"/>
                    <a:pt x="2015694" y="242385"/>
                    <a:pt x="2052195" y="305389"/>
                  </a:cubicBezTo>
                  <a:cubicBezTo>
                    <a:pt x="2088695" y="368393"/>
                    <a:pt x="2156117" y="407052"/>
                    <a:pt x="22289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526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2" name="Google Shape;702;p68"/>
            <p:cNvSpPr txBox="1"/>
            <p:nvPr/>
          </p:nvSpPr>
          <p:spPr>
            <a:xfrm>
              <a:off x="0" y="0"/>
              <a:ext cx="812800" cy="406400"/>
            </a:xfrm>
            <a:prstGeom prst="rect">
              <a:avLst/>
            </a:prstGeom>
            <a:noFill/>
            <a:ln>
              <a:noFill/>
            </a:ln>
          </p:spPr>
          <p:txBody>
            <a:bodyPr anchorCtr="0" anchor="ctr" bIns="25400" lIns="25400" spcFirstLastPara="1" rIns="25400" wrap="square" tIns="25400">
              <a:noAutofit/>
            </a:bodyPr>
            <a:lstStyle/>
            <a:p>
              <a:pPr indent="0" lvl="0" marL="0" marR="0" rtl="0" algn="ctr">
                <a:lnSpc>
                  <a:spcPct val="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3" name="Google Shape;703;p68"/>
          <p:cNvGrpSpPr/>
          <p:nvPr/>
        </p:nvGrpSpPr>
        <p:grpSpPr>
          <a:xfrm>
            <a:off x="5722909" y="638769"/>
            <a:ext cx="194916" cy="195789"/>
            <a:chOff x="1813" y="0"/>
            <a:chExt cx="809173" cy="812800"/>
          </a:xfrm>
        </p:grpSpPr>
        <p:sp>
          <p:nvSpPr>
            <p:cNvPr id="704" name="Google Shape;704;p6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5" name="Google Shape;705;p68"/>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06" name="Google Shape;706;p68"/>
          <p:cNvSpPr txBox="1"/>
          <p:nvPr/>
        </p:nvSpPr>
        <p:spPr>
          <a:xfrm>
            <a:off x="381079" y="547688"/>
            <a:ext cx="5341394" cy="411290"/>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1" i="0" lang="en" sz="2900" u="sng" cap="none" strike="noStrike">
                <a:solidFill>
                  <a:srgbClr val="000000"/>
                </a:solidFill>
                <a:latin typeface="Open Sans"/>
                <a:ea typeface="Open Sans"/>
                <a:cs typeface="Open Sans"/>
                <a:sym typeface="Open Sans"/>
              </a:rPr>
              <a:t>Raising Capital/Degree Camp</a:t>
            </a:r>
            <a:endParaRPr sz="700"/>
          </a:p>
        </p:txBody>
      </p:sp>
      <p:sp>
        <p:nvSpPr>
          <p:cNvPr id="707" name="Google Shape;707;p68"/>
          <p:cNvSpPr txBox="1"/>
          <p:nvPr/>
        </p:nvSpPr>
        <p:spPr>
          <a:xfrm>
            <a:off x="380096" y="1252451"/>
            <a:ext cx="5460300" cy="3859800"/>
          </a:xfrm>
          <a:prstGeom prst="rect">
            <a:avLst/>
          </a:prstGeom>
          <a:noFill/>
          <a:ln>
            <a:noFill/>
          </a:ln>
        </p:spPr>
        <p:txBody>
          <a:bodyPr anchorCtr="0" anchor="t" bIns="0" lIns="0" spcFirstLastPara="1" rIns="0" wrap="square" tIns="0">
            <a:spAutoFit/>
          </a:bodyPr>
          <a:lstStyle/>
          <a:p>
            <a:pPr indent="-158750" lvl="1" marL="330200" marR="0" rtl="0" algn="l">
              <a:lnSpc>
                <a:spcPct val="125006"/>
              </a:lnSpc>
              <a:spcBef>
                <a:spcPts val="0"/>
              </a:spcBef>
              <a:spcAft>
                <a:spcPts val="0"/>
              </a:spcAft>
              <a:buClr>
                <a:srgbClr val="000000"/>
              </a:buClr>
              <a:buSzPts val="1700"/>
              <a:buFont typeface="Arial"/>
              <a:buChar char="•"/>
            </a:pPr>
            <a:r>
              <a:rPr b="0" i="0" lang="en" sz="1700" u="none" cap="none" strike="noStrike">
                <a:solidFill>
                  <a:srgbClr val="000000"/>
                </a:solidFill>
                <a:latin typeface="Arimo"/>
                <a:ea typeface="Arimo"/>
                <a:cs typeface="Arimo"/>
                <a:sym typeface="Arimo"/>
              </a:rPr>
              <a:t>Create higher returns for Investors , leveraged by real estate </a:t>
            </a:r>
            <a:endParaRPr sz="600"/>
          </a:p>
          <a:p>
            <a:pPr indent="-158750" lvl="1" marL="330200" marR="0" rtl="0" algn="l">
              <a:lnSpc>
                <a:spcPct val="125006"/>
              </a:lnSpc>
              <a:spcBef>
                <a:spcPts val="0"/>
              </a:spcBef>
              <a:spcAft>
                <a:spcPts val="0"/>
              </a:spcAft>
              <a:buClr>
                <a:srgbClr val="000000"/>
              </a:buClr>
              <a:buSzPts val="1700"/>
              <a:buFont typeface="Arial"/>
              <a:buChar char="•"/>
            </a:pPr>
            <a:r>
              <a:rPr b="0" i="0" lang="en" sz="1700" u="none" cap="none" strike="noStrike">
                <a:solidFill>
                  <a:srgbClr val="000000"/>
                </a:solidFill>
                <a:latin typeface="Arimo"/>
                <a:ea typeface="Arimo"/>
                <a:cs typeface="Arimo"/>
                <a:sym typeface="Arimo"/>
              </a:rPr>
              <a:t>Overcome fear that investors have</a:t>
            </a:r>
            <a:endParaRPr sz="600"/>
          </a:p>
          <a:p>
            <a:pPr indent="-158750" lvl="1" marL="330200" marR="0" rtl="0" algn="l">
              <a:lnSpc>
                <a:spcPct val="125006"/>
              </a:lnSpc>
              <a:spcBef>
                <a:spcPts val="0"/>
              </a:spcBef>
              <a:spcAft>
                <a:spcPts val="0"/>
              </a:spcAft>
              <a:buClr>
                <a:srgbClr val="000000"/>
              </a:buClr>
              <a:buSzPts val="1700"/>
              <a:buFont typeface="Arial"/>
              <a:buChar char="•"/>
            </a:pPr>
            <a:r>
              <a:rPr b="0" i="0" lang="en" sz="1700" u="none" cap="none" strike="noStrike">
                <a:solidFill>
                  <a:srgbClr val="000000"/>
                </a:solidFill>
                <a:latin typeface="Arimo"/>
                <a:ea typeface="Arimo"/>
                <a:cs typeface="Arimo"/>
                <a:sym typeface="Arimo"/>
              </a:rPr>
              <a:t>Learn how to give fantastic presentations with documentation.</a:t>
            </a:r>
            <a:endParaRPr sz="600"/>
          </a:p>
          <a:p>
            <a:pPr indent="-158750" lvl="1" marL="330200" marR="0" rtl="0" algn="l">
              <a:lnSpc>
                <a:spcPct val="125006"/>
              </a:lnSpc>
              <a:spcBef>
                <a:spcPts val="0"/>
              </a:spcBef>
              <a:spcAft>
                <a:spcPts val="0"/>
              </a:spcAft>
              <a:buClr>
                <a:srgbClr val="000000"/>
              </a:buClr>
              <a:buSzPts val="1700"/>
              <a:buFont typeface="Arial"/>
              <a:buChar char="•"/>
            </a:pPr>
            <a:r>
              <a:rPr b="0" i="0" lang="en" sz="1700" u="none" cap="none" strike="noStrike">
                <a:solidFill>
                  <a:srgbClr val="000000"/>
                </a:solidFill>
                <a:latin typeface="Arimo"/>
                <a:ea typeface="Arimo"/>
                <a:cs typeface="Arimo"/>
                <a:sym typeface="Arimo"/>
              </a:rPr>
              <a:t>Understand SEC concerns and how to legally raise capital.</a:t>
            </a:r>
            <a:endParaRPr sz="600"/>
          </a:p>
          <a:p>
            <a:pPr indent="-158750" lvl="1" marL="330200" marR="0" rtl="0" algn="l">
              <a:lnSpc>
                <a:spcPct val="125006"/>
              </a:lnSpc>
              <a:spcBef>
                <a:spcPts val="0"/>
              </a:spcBef>
              <a:spcAft>
                <a:spcPts val="0"/>
              </a:spcAft>
              <a:buClr>
                <a:srgbClr val="000000"/>
              </a:buClr>
              <a:buSzPts val="1700"/>
              <a:buFont typeface="Arial"/>
              <a:buChar char="•"/>
            </a:pPr>
            <a:r>
              <a:rPr b="0" i="0" lang="en" sz="1700" u="none" cap="none" strike="noStrike">
                <a:solidFill>
                  <a:srgbClr val="000000"/>
                </a:solidFill>
                <a:latin typeface="Arimo"/>
                <a:ea typeface="Arimo"/>
                <a:cs typeface="Arimo"/>
                <a:sym typeface="Arimo"/>
              </a:rPr>
              <a:t>Become cash buyer with no cash.</a:t>
            </a:r>
            <a:endParaRPr sz="600"/>
          </a:p>
          <a:p>
            <a:pPr indent="-158750" lvl="1" marL="330200" marR="0" rtl="0" algn="l">
              <a:lnSpc>
                <a:spcPct val="125006"/>
              </a:lnSpc>
              <a:spcBef>
                <a:spcPts val="0"/>
              </a:spcBef>
              <a:spcAft>
                <a:spcPts val="0"/>
              </a:spcAft>
              <a:buClr>
                <a:srgbClr val="000000"/>
              </a:buClr>
              <a:buSzPts val="1700"/>
              <a:buFont typeface="Arial"/>
              <a:buChar char="•"/>
            </a:pPr>
            <a:r>
              <a:rPr b="0" i="0" lang="en" sz="1700" u="none" cap="none" strike="noStrike">
                <a:solidFill>
                  <a:srgbClr val="000000"/>
                </a:solidFill>
                <a:latin typeface="Arimo"/>
                <a:ea typeface="Arimo"/>
                <a:cs typeface="Arimo"/>
                <a:sym typeface="Arimo"/>
              </a:rPr>
              <a:t>Overcome banking industry problems with massive equity position</a:t>
            </a:r>
            <a:endParaRPr sz="600"/>
          </a:p>
          <a:p>
            <a:pPr indent="-158750" lvl="1" marL="330200" marR="0" rtl="0" algn="l">
              <a:lnSpc>
                <a:spcPct val="125006"/>
              </a:lnSpc>
              <a:spcBef>
                <a:spcPts val="0"/>
              </a:spcBef>
              <a:spcAft>
                <a:spcPts val="0"/>
              </a:spcAft>
              <a:buClr>
                <a:srgbClr val="000000"/>
              </a:buClr>
              <a:buSzPts val="1700"/>
              <a:buFont typeface="Arial"/>
              <a:buChar char="•"/>
            </a:pPr>
            <a:r>
              <a:rPr b="0" i="0" lang="en" sz="1700" u="none" cap="none" strike="noStrike">
                <a:solidFill>
                  <a:srgbClr val="000000"/>
                </a:solidFill>
                <a:latin typeface="Arimo"/>
                <a:ea typeface="Arimo"/>
                <a:cs typeface="Arimo"/>
                <a:sym typeface="Arimo"/>
              </a:rPr>
              <a:t>Learn trust deeds, promissory notes, interest rate and return matrixes.</a:t>
            </a:r>
            <a:endParaRPr sz="600"/>
          </a:p>
        </p:txBody>
      </p:sp>
      <p:pic>
        <p:nvPicPr>
          <p:cNvPr id="708" name="Google Shape;708;p68"/>
          <p:cNvPicPr preferRelativeResize="0"/>
          <p:nvPr/>
        </p:nvPicPr>
        <p:blipFill rotWithShape="1">
          <a:blip r:embed="rId4">
            <a:alphaModFix/>
          </a:blip>
          <a:srcRect b="0" l="0" r="0" t="0"/>
          <a:stretch/>
        </p:blipFill>
        <p:spPr>
          <a:xfrm>
            <a:off x="5820368" y="2975062"/>
            <a:ext cx="1778663" cy="182895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9BD5"/>
        </a:solidFill>
      </p:bgPr>
    </p:bg>
    <p:spTree>
      <p:nvGrpSpPr>
        <p:cNvPr id="712" name="Shape 712"/>
        <p:cNvGrpSpPr/>
        <p:nvPr/>
      </p:nvGrpSpPr>
      <p:grpSpPr>
        <a:xfrm>
          <a:off x="0" y="0"/>
          <a:ext cx="0" cy="0"/>
          <a:chOff x="0" y="0"/>
          <a:chExt cx="0" cy="0"/>
        </a:xfrm>
      </p:grpSpPr>
      <p:sp>
        <p:nvSpPr>
          <p:cNvPr id="713" name="Google Shape;713;p69"/>
          <p:cNvSpPr/>
          <p:nvPr/>
        </p:nvSpPr>
        <p:spPr>
          <a:xfrm>
            <a:off x="307282" y="766763"/>
            <a:ext cx="532209" cy="1571625"/>
          </a:xfrm>
          <a:custGeom>
            <a:rect b="b" l="l" r="r" t="t"/>
            <a:pathLst>
              <a:path extrusionOk="0" h="4191000" w="1419225">
                <a:moveTo>
                  <a:pt x="1419225" y="4191000"/>
                </a:moveTo>
                <a:lnTo>
                  <a:pt x="0" y="3034919"/>
                </a:lnTo>
                <a:lnTo>
                  <a:pt x="0" y="0"/>
                </a:lnTo>
                <a:lnTo>
                  <a:pt x="1419225" y="1156081"/>
                </a:lnTo>
                <a:lnTo>
                  <a:pt x="1419225" y="4191000"/>
                </a:lnTo>
                <a:close/>
              </a:path>
            </a:pathLst>
          </a:custGeom>
          <a:solidFill>
            <a:srgbClr val="1F4E79"/>
          </a:solidFill>
          <a:ln>
            <a:noFill/>
          </a:ln>
        </p:spPr>
      </p:sp>
      <p:sp>
        <p:nvSpPr>
          <p:cNvPr id="714" name="Google Shape;714;p69"/>
          <p:cNvSpPr/>
          <p:nvPr/>
        </p:nvSpPr>
        <p:spPr>
          <a:xfrm>
            <a:off x="307282" y="628308"/>
            <a:ext cx="302419" cy="1279064"/>
          </a:xfrm>
          <a:custGeom>
            <a:rect b="b" l="l" r="r" t="t"/>
            <a:pathLst>
              <a:path extrusionOk="0" h="3410839" w="806450">
                <a:moveTo>
                  <a:pt x="806450" y="3035681"/>
                </a:moveTo>
                <a:lnTo>
                  <a:pt x="0" y="3410839"/>
                </a:lnTo>
                <a:lnTo>
                  <a:pt x="0" y="366014"/>
                </a:lnTo>
                <a:lnTo>
                  <a:pt x="806450" y="0"/>
                </a:lnTo>
                <a:lnTo>
                  <a:pt x="806450" y="3035681"/>
                </a:lnTo>
                <a:close/>
              </a:path>
            </a:pathLst>
          </a:custGeom>
          <a:solidFill>
            <a:srgbClr val="2E75B6"/>
          </a:solidFill>
          <a:ln>
            <a:noFill/>
          </a:ln>
        </p:spPr>
      </p:sp>
      <p:sp>
        <p:nvSpPr>
          <p:cNvPr id="715" name="Google Shape;715;p69"/>
          <p:cNvSpPr/>
          <p:nvPr/>
        </p:nvSpPr>
        <p:spPr>
          <a:xfrm>
            <a:off x="483495" y="480671"/>
            <a:ext cx="126206" cy="1284875"/>
          </a:xfrm>
          <a:custGeom>
            <a:rect b="b" l="l" r="r" t="t"/>
            <a:pathLst>
              <a:path extrusionOk="0" h="3426333" w="336550">
                <a:moveTo>
                  <a:pt x="336550" y="3426333"/>
                </a:moveTo>
                <a:lnTo>
                  <a:pt x="0" y="3091180"/>
                </a:lnTo>
                <a:lnTo>
                  <a:pt x="0" y="0"/>
                </a:lnTo>
                <a:lnTo>
                  <a:pt x="336550" y="338328"/>
                </a:lnTo>
                <a:lnTo>
                  <a:pt x="336550" y="3426333"/>
                </a:lnTo>
                <a:close/>
              </a:path>
            </a:pathLst>
          </a:custGeom>
          <a:solidFill>
            <a:srgbClr val="1F4E79"/>
          </a:solidFill>
          <a:ln>
            <a:noFill/>
          </a:ln>
        </p:spPr>
      </p:sp>
      <p:sp>
        <p:nvSpPr>
          <p:cNvPr id="716" name="Google Shape;716;p69"/>
          <p:cNvSpPr/>
          <p:nvPr/>
        </p:nvSpPr>
        <p:spPr>
          <a:xfrm>
            <a:off x="5511404" y="476787"/>
            <a:ext cx="246459" cy="1306782"/>
          </a:xfrm>
          <a:custGeom>
            <a:rect b="b" l="l" r="r" t="t"/>
            <a:pathLst>
              <a:path extrusionOk="0" h="3484753" w="657225">
                <a:moveTo>
                  <a:pt x="657225" y="3087497"/>
                </a:moveTo>
                <a:lnTo>
                  <a:pt x="0" y="3484753"/>
                </a:lnTo>
                <a:lnTo>
                  <a:pt x="0" y="397256"/>
                </a:lnTo>
                <a:lnTo>
                  <a:pt x="657225" y="0"/>
                </a:lnTo>
                <a:lnTo>
                  <a:pt x="657225" y="3087497"/>
                </a:lnTo>
                <a:close/>
              </a:path>
            </a:pathLst>
          </a:custGeom>
          <a:solidFill>
            <a:srgbClr val="1F4E79"/>
          </a:solidFill>
          <a:ln>
            <a:noFill/>
          </a:ln>
        </p:spPr>
      </p:sp>
      <p:sp>
        <p:nvSpPr>
          <p:cNvPr id="717" name="Google Shape;717;p69"/>
          <p:cNvSpPr/>
          <p:nvPr/>
        </p:nvSpPr>
        <p:spPr>
          <a:xfrm>
            <a:off x="483041" y="476786"/>
            <a:ext cx="5274802" cy="1156097"/>
          </a:xfrm>
          <a:custGeom>
            <a:rect b="b" l="l" r="r" t="t"/>
            <a:pathLst>
              <a:path extrusionOk="0" h="3082925" w="14066138">
                <a:moveTo>
                  <a:pt x="0" y="0"/>
                </a:moveTo>
                <a:lnTo>
                  <a:pt x="14066138" y="0"/>
                </a:lnTo>
                <a:lnTo>
                  <a:pt x="14066138" y="3082925"/>
                </a:lnTo>
                <a:lnTo>
                  <a:pt x="0" y="3082925"/>
                </a:lnTo>
                <a:close/>
              </a:path>
            </a:pathLst>
          </a:custGeom>
          <a:solidFill>
            <a:srgbClr val="5B9BD5"/>
          </a:solidFill>
          <a:ln>
            <a:noFill/>
          </a:ln>
        </p:spPr>
      </p:sp>
      <p:sp>
        <p:nvSpPr>
          <p:cNvPr id="718" name="Google Shape;718;p69"/>
          <p:cNvSpPr txBox="1"/>
          <p:nvPr/>
        </p:nvSpPr>
        <p:spPr>
          <a:xfrm>
            <a:off x="839492" y="647358"/>
            <a:ext cx="5183382" cy="830771"/>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1" i="0" lang="en" sz="3200" u="none" cap="none" strike="noStrike">
                <a:solidFill>
                  <a:srgbClr val="FEFFFF"/>
                </a:solidFill>
                <a:latin typeface="Arimo"/>
                <a:ea typeface="Arimo"/>
                <a:cs typeface="Arimo"/>
                <a:sym typeface="Arimo"/>
              </a:rPr>
              <a:t>B​us Tour / Degree Camp</a:t>
            </a:r>
            <a:endParaRPr sz="700"/>
          </a:p>
          <a:p>
            <a:pPr indent="0" lvl="0" marL="0" marR="0" rtl="0" algn="l">
              <a:lnSpc>
                <a:spcPct val="91139"/>
              </a:lnSpc>
              <a:spcBef>
                <a:spcPts val="0"/>
              </a:spcBef>
              <a:spcAft>
                <a:spcPts val="0"/>
              </a:spcAft>
              <a:buNone/>
            </a:pPr>
            <a:r>
              <a:t/>
            </a:r>
            <a:endParaRPr b="1" i="0" sz="3200" u="none" cap="none" strike="noStrike">
              <a:solidFill>
                <a:srgbClr val="FEFFFF"/>
              </a:solidFill>
              <a:latin typeface="Arimo"/>
              <a:ea typeface="Arimo"/>
              <a:cs typeface="Arimo"/>
              <a:sym typeface="Arimo"/>
            </a:endParaRPr>
          </a:p>
        </p:txBody>
      </p:sp>
      <p:sp>
        <p:nvSpPr>
          <p:cNvPr id="719" name="Google Shape;719;p69"/>
          <p:cNvSpPr txBox="1"/>
          <p:nvPr/>
        </p:nvSpPr>
        <p:spPr>
          <a:xfrm>
            <a:off x="712355" y="1302439"/>
            <a:ext cx="5045400" cy="3246300"/>
          </a:xfrm>
          <a:prstGeom prst="rect">
            <a:avLst/>
          </a:prstGeom>
          <a:noFill/>
          <a:ln>
            <a:noFill/>
          </a:ln>
        </p:spPr>
        <p:txBody>
          <a:bodyPr anchorCtr="0" anchor="t" bIns="0" lIns="0" spcFirstLastPara="1" rIns="0" wrap="square" tIns="0">
            <a:spAutoFit/>
          </a:bodyPr>
          <a:lstStyle/>
          <a:p>
            <a:pPr indent="0" lvl="0" marL="0" marR="0" rtl="0" algn="l">
              <a:lnSpc>
                <a:spcPct val="97194"/>
              </a:lnSpc>
              <a:spcBef>
                <a:spcPts val="0"/>
              </a:spcBef>
              <a:spcAft>
                <a:spcPts val="0"/>
              </a:spcAft>
              <a:buNone/>
            </a:pPr>
            <a:r>
              <a:rPr b="0" i="0" lang="en" sz="1900" u="none" cap="none" strike="noStrike">
                <a:solidFill>
                  <a:srgbClr val="FFFFFF"/>
                </a:solidFill>
                <a:latin typeface="Arimo"/>
                <a:ea typeface="Arimo"/>
                <a:cs typeface="Arimo"/>
                <a:sym typeface="Arimo"/>
              </a:rPr>
              <a:t>​• </a:t>
            </a:r>
            <a:r>
              <a:rPr b="0" i="0" lang="en" sz="1800" u="none" cap="none" strike="noStrike">
                <a:solidFill>
                  <a:srgbClr val="FFFFFF"/>
                </a:solidFill>
                <a:latin typeface="Arimo"/>
                <a:ea typeface="Arimo"/>
                <a:cs typeface="Arimo"/>
                <a:sym typeface="Arimo"/>
              </a:rPr>
              <a:t>See 25+ of Mike's personal investing deals.</a:t>
            </a:r>
            <a:endParaRPr sz="600"/>
          </a:p>
          <a:p>
            <a:pPr indent="0" lvl="0" marL="0" marR="0" rtl="0" algn="l">
              <a:lnSpc>
                <a:spcPct val="97194"/>
              </a:lnSpc>
              <a:spcBef>
                <a:spcPts val="0"/>
              </a:spcBef>
              <a:spcAft>
                <a:spcPts val="0"/>
              </a:spcAft>
              <a:buNone/>
            </a:pPr>
            <a:r>
              <a:rPr b="0" i="0" lang="en" sz="1800" u="none" cap="none" strike="noStrike">
                <a:solidFill>
                  <a:srgbClr val="FFFFFF"/>
                </a:solidFill>
                <a:latin typeface="Arimo"/>
                <a:ea typeface="Arimo"/>
                <a:cs typeface="Arimo"/>
                <a:sym typeface="Arimo"/>
              </a:rPr>
              <a:t>• See small, medium and large deals at once.</a:t>
            </a:r>
            <a:endParaRPr sz="600"/>
          </a:p>
          <a:p>
            <a:pPr indent="0" lvl="0" marL="0" marR="0" rtl="0" algn="l">
              <a:lnSpc>
                <a:spcPct val="97194"/>
              </a:lnSpc>
              <a:spcBef>
                <a:spcPts val="0"/>
              </a:spcBef>
              <a:spcAft>
                <a:spcPts val="0"/>
              </a:spcAft>
              <a:buNone/>
            </a:pPr>
            <a:r>
              <a:rPr b="0" i="0" lang="en" sz="1800" u="none" cap="none" strike="noStrike">
                <a:solidFill>
                  <a:srgbClr val="FFFFFF"/>
                </a:solidFill>
                <a:latin typeface="Arimo"/>
                <a:ea typeface="Arimo"/>
                <a:cs typeface="Arimo"/>
                <a:sym typeface="Arimo"/>
              </a:rPr>
              <a:t>• See every technique Mike teaches in the flesh</a:t>
            </a:r>
            <a:endParaRPr sz="600"/>
          </a:p>
          <a:p>
            <a:pPr indent="0" lvl="0" marL="0" marR="0" rtl="0" algn="l">
              <a:lnSpc>
                <a:spcPct val="97194"/>
              </a:lnSpc>
              <a:spcBef>
                <a:spcPts val="0"/>
              </a:spcBef>
              <a:spcAft>
                <a:spcPts val="0"/>
              </a:spcAft>
              <a:buNone/>
            </a:pPr>
            <a:r>
              <a:rPr b="0" i="0" lang="en" sz="1800" u="none" cap="none" strike="noStrike">
                <a:solidFill>
                  <a:srgbClr val="FFFFFF"/>
                </a:solidFill>
                <a:latin typeface="Arimo"/>
                <a:ea typeface="Arimo"/>
                <a:cs typeface="Arimo"/>
                <a:sym typeface="Arimo"/>
              </a:rPr>
              <a:t>• Leave with over 2 5+ templates for deal success.</a:t>
            </a:r>
            <a:endParaRPr sz="600"/>
          </a:p>
          <a:p>
            <a:pPr indent="0" lvl="0" marL="0" marR="0" rtl="0" algn="l">
              <a:lnSpc>
                <a:spcPct val="97194"/>
              </a:lnSpc>
              <a:spcBef>
                <a:spcPts val="0"/>
              </a:spcBef>
              <a:spcAft>
                <a:spcPts val="0"/>
              </a:spcAft>
              <a:buNone/>
            </a:pPr>
            <a:r>
              <a:rPr b="0" i="0" lang="en" sz="1800" u="none" cap="none" strike="noStrike">
                <a:solidFill>
                  <a:srgbClr val="FFFFFF"/>
                </a:solidFill>
                <a:latin typeface="Arimo"/>
                <a:ea typeface="Arimo"/>
                <a:cs typeface="Arimo"/>
                <a:sym typeface="Arimo"/>
              </a:rPr>
              <a:t>• See neighborhoods, property and zoning in a new light.</a:t>
            </a:r>
            <a:endParaRPr sz="600"/>
          </a:p>
          <a:p>
            <a:pPr indent="0" lvl="0" marL="0" marR="0" rtl="0" algn="l">
              <a:lnSpc>
                <a:spcPct val="97194"/>
              </a:lnSpc>
              <a:spcBef>
                <a:spcPts val="0"/>
              </a:spcBef>
              <a:spcAft>
                <a:spcPts val="0"/>
              </a:spcAft>
              <a:buNone/>
            </a:pPr>
            <a:r>
              <a:rPr b="0" i="0" lang="en" sz="1800" u="none" cap="none" strike="noStrike">
                <a:solidFill>
                  <a:srgbClr val="FFFFFF"/>
                </a:solidFill>
                <a:latin typeface="Arimo"/>
                <a:ea typeface="Arimo"/>
                <a:cs typeface="Arimo"/>
                <a:sym typeface="Arimo"/>
              </a:rPr>
              <a:t>• Take the fear out of investing by seeing it done</a:t>
            </a:r>
            <a:endParaRPr sz="500"/>
          </a:p>
          <a:p>
            <a:pPr indent="0" lvl="0" marL="0" marR="0" rtl="0" algn="l">
              <a:lnSpc>
                <a:spcPct val="97194"/>
              </a:lnSpc>
              <a:spcBef>
                <a:spcPts val="0"/>
              </a:spcBef>
              <a:spcAft>
                <a:spcPts val="0"/>
              </a:spcAft>
              <a:buNone/>
            </a:pPr>
            <a:r>
              <a:rPr b="0" i="0" lang="en" sz="1800" u="none" cap="none" strike="noStrike">
                <a:solidFill>
                  <a:srgbClr val="FFFFFF"/>
                </a:solidFill>
                <a:latin typeface="Arimo"/>
                <a:ea typeface="Arimo"/>
                <a:cs typeface="Arimo"/>
                <a:sym typeface="Arimo"/>
              </a:rPr>
              <a:t>• Learn to apply these techniques in your marketplace.</a:t>
            </a:r>
            <a:endParaRPr sz="600"/>
          </a:p>
          <a:p>
            <a:pPr indent="0" lvl="0" marL="0" marR="0" rtl="0" algn="l">
              <a:lnSpc>
                <a:spcPct val="97194"/>
              </a:lnSpc>
              <a:spcBef>
                <a:spcPts val="0"/>
              </a:spcBef>
              <a:spcAft>
                <a:spcPts val="0"/>
              </a:spcAft>
              <a:buNone/>
            </a:pPr>
            <a:r>
              <a:rPr b="0" i="0" lang="en" sz="1800" u="none" cap="none" strike="noStrike">
                <a:solidFill>
                  <a:srgbClr val="FFFFFF"/>
                </a:solidFill>
                <a:latin typeface="Arimo"/>
                <a:ea typeface="Arimo"/>
                <a:cs typeface="Arimo"/>
                <a:sym typeface="Arimo"/>
              </a:rPr>
              <a:t>• See ​the Result of ABW ​"Highest and Best Use" in action.</a:t>
            </a:r>
            <a:endParaRPr sz="600"/>
          </a:p>
        </p:txBody>
      </p:sp>
      <p:pic>
        <p:nvPicPr>
          <p:cNvPr id="720" name="Google Shape;720;p69"/>
          <p:cNvPicPr preferRelativeResize="0"/>
          <p:nvPr/>
        </p:nvPicPr>
        <p:blipFill rotWithShape="1">
          <a:blip r:embed="rId3">
            <a:alphaModFix/>
          </a:blip>
          <a:srcRect b="7347" l="0" r="36128" t="15063"/>
          <a:stretch/>
        </p:blipFill>
        <p:spPr>
          <a:xfrm>
            <a:off x="6098960" y="765908"/>
            <a:ext cx="2447100" cy="2229485"/>
          </a:xfrm>
          <a:prstGeom prst="rect">
            <a:avLst/>
          </a:prstGeom>
          <a:noFill/>
          <a:ln>
            <a:noFill/>
          </a:ln>
        </p:spPr>
      </p:pic>
      <p:pic>
        <p:nvPicPr>
          <p:cNvPr id="721" name="Google Shape;721;p69"/>
          <p:cNvPicPr preferRelativeResize="0"/>
          <p:nvPr/>
        </p:nvPicPr>
        <p:blipFill rotWithShape="1">
          <a:blip r:embed="rId4">
            <a:alphaModFix/>
          </a:blip>
          <a:srcRect b="0" l="0" r="0" t="0"/>
          <a:stretch/>
        </p:blipFill>
        <p:spPr>
          <a:xfrm>
            <a:off x="6022873" y="2995392"/>
            <a:ext cx="1706183" cy="1706182"/>
          </a:xfrm>
          <a:prstGeom prst="rect">
            <a:avLst/>
          </a:prstGeom>
          <a:noFill/>
          <a:ln>
            <a:noFill/>
          </a:ln>
        </p:spPr>
      </p:pic>
      <p:pic>
        <p:nvPicPr>
          <p:cNvPr id="722" name="Google Shape;722;p69"/>
          <p:cNvPicPr preferRelativeResize="0"/>
          <p:nvPr/>
        </p:nvPicPr>
        <p:blipFill rotWithShape="1">
          <a:blip r:embed="rId5">
            <a:alphaModFix/>
          </a:blip>
          <a:srcRect b="0" l="0" r="0" t="0"/>
          <a:stretch/>
        </p:blipFill>
        <p:spPr>
          <a:xfrm>
            <a:off x="7703843" y="3415467"/>
            <a:ext cx="842217" cy="86603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70"/>
          <p:cNvSpPr txBox="1"/>
          <p:nvPr/>
        </p:nvSpPr>
        <p:spPr>
          <a:xfrm>
            <a:off x="514350" y="1230361"/>
            <a:ext cx="3566061" cy="2835593"/>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 sz="3800" u="none" cap="none" strike="noStrike">
                <a:solidFill>
                  <a:srgbClr val="043180"/>
                </a:solidFill>
                <a:latin typeface="Montserrat"/>
                <a:ea typeface="Montserrat"/>
                <a:cs typeface="Montserrat"/>
                <a:sym typeface="Montserrat"/>
              </a:rPr>
              <a:t>Creating and Enhancing Equity / Degree Camp</a:t>
            </a:r>
            <a:endParaRPr sz="700"/>
          </a:p>
          <a:p>
            <a:pPr indent="0" lvl="0" marL="0" marR="0" rtl="0" algn="l">
              <a:lnSpc>
                <a:spcPct val="34560"/>
              </a:lnSpc>
              <a:spcBef>
                <a:spcPts val="0"/>
              </a:spcBef>
              <a:spcAft>
                <a:spcPts val="0"/>
              </a:spcAft>
              <a:buNone/>
            </a:pPr>
            <a:r>
              <a:t/>
            </a:r>
            <a:endParaRPr b="1" i="0" sz="3800" u="none" cap="none" strike="noStrike">
              <a:solidFill>
                <a:srgbClr val="043180"/>
              </a:solidFill>
              <a:latin typeface="Montserrat"/>
              <a:ea typeface="Montserrat"/>
              <a:cs typeface="Montserrat"/>
              <a:sym typeface="Montserrat"/>
            </a:endParaRPr>
          </a:p>
          <a:p>
            <a:pPr indent="0" lvl="0" marL="0" marR="0" rtl="0" algn="l">
              <a:lnSpc>
                <a:spcPct val="108002"/>
              </a:lnSpc>
              <a:spcBef>
                <a:spcPts val="0"/>
              </a:spcBef>
              <a:spcAft>
                <a:spcPts val="0"/>
              </a:spcAft>
              <a:buNone/>
            </a:pPr>
            <a:r>
              <a:rPr b="0" i="0" lang="en" sz="1500" u="none" cap="none" strike="noStrike">
                <a:solidFill>
                  <a:srgbClr val="043180"/>
                </a:solidFill>
                <a:latin typeface="Arimo"/>
                <a:ea typeface="Arimo"/>
                <a:cs typeface="Arimo"/>
                <a:sym typeface="Arimo"/>
              </a:rPr>
              <a:t>https://www.youtube.com/watch?v=PfkML2OF70A&amp;t=27s&amp;ab_channel=MLCompanies</a:t>
            </a:r>
            <a:endParaRPr sz="700"/>
          </a:p>
        </p:txBody>
      </p:sp>
      <p:cxnSp>
        <p:nvCxnSpPr>
          <p:cNvPr id="728" name="Google Shape;728;p70"/>
          <p:cNvCxnSpPr/>
          <p:nvPr/>
        </p:nvCxnSpPr>
        <p:spPr>
          <a:xfrm rot="10788932">
            <a:off x="514350" y="858668"/>
            <a:ext cx="2958563" cy="0"/>
          </a:xfrm>
          <a:prstGeom prst="straightConnector1">
            <a:avLst/>
          </a:prstGeom>
          <a:noFill/>
          <a:ln cap="rnd" cmpd="sng" w="9525">
            <a:solidFill>
              <a:srgbClr val="1F4E79"/>
            </a:solidFill>
            <a:prstDash val="solid"/>
            <a:round/>
            <a:headEnd len="sm" w="sm" type="none"/>
            <a:tailEnd len="sm" w="sm" type="none"/>
          </a:ln>
        </p:spPr>
      </p:cxnSp>
      <p:cxnSp>
        <p:nvCxnSpPr>
          <p:cNvPr id="729" name="Google Shape;729;p70"/>
          <p:cNvCxnSpPr/>
          <p:nvPr/>
        </p:nvCxnSpPr>
        <p:spPr>
          <a:xfrm rot="10788932">
            <a:off x="755836" y="4056428"/>
            <a:ext cx="2958563" cy="0"/>
          </a:xfrm>
          <a:prstGeom prst="straightConnector1">
            <a:avLst/>
          </a:prstGeom>
          <a:noFill/>
          <a:ln cap="rnd" cmpd="sng" w="9525">
            <a:solidFill>
              <a:srgbClr val="FFFFFF"/>
            </a:solidFill>
            <a:prstDash val="solid"/>
            <a:round/>
            <a:headEnd len="sm" w="sm" type="none"/>
            <a:tailEnd len="sm" w="sm" type="none"/>
          </a:ln>
        </p:spPr>
      </p:cxnSp>
      <p:grpSp>
        <p:nvGrpSpPr>
          <p:cNvPr id="730" name="Google Shape;730;p70"/>
          <p:cNvGrpSpPr/>
          <p:nvPr/>
        </p:nvGrpSpPr>
        <p:grpSpPr>
          <a:xfrm>
            <a:off x="4297968" y="0"/>
            <a:ext cx="5229760" cy="5898878"/>
            <a:chOff x="0" y="0"/>
            <a:chExt cx="2754771" cy="3107228"/>
          </a:xfrm>
        </p:grpSpPr>
        <p:sp>
          <p:nvSpPr>
            <p:cNvPr id="731" name="Google Shape;731;p70"/>
            <p:cNvSpPr/>
            <p:nvPr/>
          </p:nvSpPr>
          <p:spPr>
            <a:xfrm>
              <a:off x="0" y="0"/>
              <a:ext cx="2754771" cy="3107228"/>
            </a:xfrm>
            <a:custGeom>
              <a:rect b="b" l="l" r="r" t="t"/>
              <a:pathLst>
                <a:path extrusionOk="0" h="3107228" w="2754771">
                  <a:moveTo>
                    <a:pt x="0" y="0"/>
                  </a:moveTo>
                  <a:lnTo>
                    <a:pt x="2754771" y="0"/>
                  </a:lnTo>
                  <a:lnTo>
                    <a:pt x="2754771" y="3107228"/>
                  </a:lnTo>
                  <a:lnTo>
                    <a:pt x="0" y="3107228"/>
                  </a:lnTo>
                  <a:close/>
                </a:path>
              </a:pathLst>
            </a:custGeom>
            <a:solidFill>
              <a:srgbClr val="113C61"/>
            </a:solidFill>
            <a:ln>
              <a:noFill/>
            </a:ln>
          </p:spPr>
        </p:sp>
        <p:sp>
          <p:nvSpPr>
            <p:cNvPr id="732" name="Google Shape;732;p70"/>
            <p:cNvSpPr txBox="1"/>
            <p:nvPr/>
          </p:nvSpPr>
          <p:spPr>
            <a:xfrm>
              <a:off x="0" y="0"/>
              <a:ext cx="812800" cy="812800"/>
            </a:xfrm>
            <a:prstGeom prst="rect">
              <a:avLst/>
            </a:prstGeom>
            <a:noFill/>
            <a:ln>
              <a:noFill/>
            </a:ln>
          </p:spPr>
          <p:txBody>
            <a:bodyPr anchorCtr="0" anchor="ctr" bIns="25400" lIns="25400" spcFirstLastPara="1" rIns="25400" wrap="square" tIns="25400">
              <a:noAutofit/>
            </a:bodyPr>
            <a:lstStyle/>
            <a:p>
              <a:pPr indent="0" lvl="0" marL="0" marR="0" rtl="0" algn="ctr">
                <a:lnSpc>
                  <a:spcPct val="119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33" name="Google Shape;733;p70"/>
          <p:cNvSpPr txBox="1"/>
          <p:nvPr/>
        </p:nvSpPr>
        <p:spPr>
          <a:xfrm>
            <a:off x="4297968" y="696241"/>
            <a:ext cx="4719900" cy="3977100"/>
          </a:xfrm>
          <a:prstGeom prst="rect">
            <a:avLst/>
          </a:prstGeom>
          <a:noFill/>
          <a:ln>
            <a:noFill/>
          </a:ln>
        </p:spPr>
        <p:txBody>
          <a:bodyPr anchorCtr="0" anchor="t" bIns="0" lIns="0" spcFirstLastPara="1" rIns="0" wrap="square" tIns="0">
            <a:spAutoFit/>
          </a:bodyPr>
          <a:lstStyle/>
          <a:p>
            <a:pPr indent="-171450" lvl="1" marL="355600" marR="0" rtl="0" algn="l">
              <a:lnSpc>
                <a:spcPct val="139984"/>
              </a:lnSpc>
              <a:spcBef>
                <a:spcPts val="0"/>
              </a:spcBef>
              <a:spcAft>
                <a:spcPts val="0"/>
              </a:spcAft>
              <a:buClr>
                <a:srgbClr val="FFFFFF"/>
              </a:buClr>
              <a:buSzPts val="1900"/>
              <a:buFont typeface="Arial"/>
              <a:buChar char="•"/>
            </a:pPr>
            <a:r>
              <a:rPr b="0" i="0" lang="en" sz="1900" u="none" cap="none" strike="noStrike">
                <a:solidFill>
                  <a:srgbClr val="FFFFFF"/>
                </a:solidFill>
                <a:latin typeface="Arimo"/>
                <a:ea typeface="Arimo"/>
                <a:cs typeface="Arimo"/>
                <a:sym typeface="Arimo"/>
              </a:rPr>
              <a:t>Learn 20+ strategies to make properties worth more than you find them</a:t>
            </a:r>
            <a:endParaRPr sz="600"/>
          </a:p>
          <a:p>
            <a:pPr indent="-171450" lvl="1" marL="355600" marR="0" rtl="0" algn="l">
              <a:lnSpc>
                <a:spcPct val="139984"/>
              </a:lnSpc>
              <a:spcBef>
                <a:spcPts val="0"/>
              </a:spcBef>
              <a:spcAft>
                <a:spcPts val="0"/>
              </a:spcAft>
              <a:buClr>
                <a:srgbClr val="FFFFFF"/>
              </a:buClr>
              <a:buSzPts val="1900"/>
              <a:buFont typeface="Arial"/>
              <a:buChar char="•"/>
            </a:pPr>
            <a:r>
              <a:rPr b="0" i="0" lang="en" sz="1900" u="none" cap="none" strike="noStrike">
                <a:solidFill>
                  <a:srgbClr val="FFFFFF"/>
                </a:solidFill>
                <a:latin typeface="Arimo"/>
                <a:ea typeface="Arimo"/>
                <a:cs typeface="Arimo"/>
                <a:sym typeface="Arimo"/>
              </a:rPr>
              <a:t>Learn pre-ownership Flips or Assignments</a:t>
            </a:r>
            <a:endParaRPr sz="600"/>
          </a:p>
          <a:p>
            <a:pPr indent="-171450" lvl="1" marL="355600" marR="0" rtl="0" algn="l">
              <a:lnSpc>
                <a:spcPct val="139984"/>
              </a:lnSpc>
              <a:spcBef>
                <a:spcPts val="0"/>
              </a:spcBef>
              <a:spcAft>
                <a:spcPts val="0"/>
              </a:spcAft>
              <a:buClr>
                <a:srgbClr val="FFFFFF"/>
              </a:buClr>
              <a:buSzPts val="1900"/>
              <a:buFont typeface="Arial"/>
              <a:buChar char="•"/>
            </a:pPr>
            <a:r>
              <a:rPr b="0" i="0" lang="en" sz="1900" u="none" cap="none" strike="noStrike">
                <a:solidFill>
                  <a:srgbClr val="FFFFFF"/>
                </a:solidFill>
                <a:latin typeface="Arimo"/>
                <a:ea typeface="Arimo"/>
                <a:cs typeface="Arimo"/>
                <a:sym typeface="Arimo"/>
              </a:rPr>
              <a:t>Multiple strategies on flipping</a:t>
            </a:r>
            <a:endParaRPr sz="600"/>
          </a:p>
          <a:p>
            <a:pPr indent="-171450" lvl="1" marL="355600" marR="0" rtl="0" algn="l">
              <a:lnSpc>
                <a:spcPct val="139984"/>
              </a:lnSpc>
              <a:spcBef>
                <a:spcPts val="0"/>
              </a:spcBef>
              <a:spcAft>
                <a:spcPts val="0"/>
              </a:spcAft>
              <a:buClr>
                <a:srgbClr val="FFFFFF"/>
              </a:buClr>
              <a:buSzPts val="1900"/>
              <a:buFont typeface="Arial"/>
              <a:buChar char="•"/>
            </a:pPr>
            <a:r>
              <a:rPr b="0" i="0" lang="en" sz="1900" u="none" cap="none" strike="noStrike">
                <a:solidFill>
                  <a:srgbClr val="FFFFFF"/>
                </a:solidFill>
                <a:latin typeface="Arimo"/>
                <a:ea typeface="Arimo"/>
                <a:cs typeface="Arimo"/>
                <a:sym typeface="Arimo"/>
              </a:rPr>
              <a:t>Learn income, square footage, units, terms, advertising, physical condition fixer-uppers</a:t>
            </a:r>
            <a:endParaRPr sz="600"/>
          </a:p>
          <a:p>
            <a:pPr indent="-171450" lvl="1" marL="355600" marR="0" rtl="0" algn="l">
              <a:lnSpc>
                <a:spcPct val="139984"/>
              </a:lnSpc>
              <a:spcBef>
                <a:spcPts val="0"/>
              </a:spcBef>
              <a:spcAft>
                <a:spcPts val="0"/>
              </a:spcAft>
              <a:buClr>
                <a:srgbClr val="FFFFFF"/>
              </a:buClr>
              <a:buSzPts val="1900"/>
              <a:buFont typeface="Arial"/>
              <a:buChar char="•"/>
            </a:pPr>
            <a:r>
              <a:rPr b="0" i="0" lang="en" sz="1900" u="none" cap="none" strike="noStrike">
                <a:solidFill>
                  <a:srgbClr val="FFFFFF"/>
                </a:solidFill>
                <a:latin typeface="Arimo"/>
                <a:ea typeface="Arimo"/>
                <a:cs typeface="Arimo"/>
                <a:sym typeface="Arimo"/>
              </a:rPr>
              <a:t>Learn Flixers (Doing some of the work and making most of the profits)</a:t>
            </a:r>
            <a:endParaRPr sz="6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9BD5"/>
        </a:solidFill>
      </p:bgPr>
    </p:bg>
    <p:spTree>
      <p:nvGrpSpPr>
        <p:cNvPr id="737" name="Shape 737"/>
        <p:cNvGrpSpPr/>
        <p:nvPr/>
      </p:nvGrpSpPr>
      <p:grpSpPr>
        <a:xfrm>
          <a:off x="0" y="0"/>
          <a:ext cx="0" cy="0"/>
          <a:chOff x="0" y="0"/>
          <a:chExt cx="0" cy="0"/>
        </a:xfrm>
      </p:grpSpPr>
      <p:sp>
        <p:nvSpPr>
          <p:cNvPr id="738" name="Google Shape;738;p71"/>
          <p:cNvSpPr/>
          <p:nvPr/>
        </p:nvSpPr>
        <p:spPr>
          <a:xfrm>
            <a:off x="0" y="0"/>
            <a:ext cx="9141714" cy="5143500"/>
          </a:xfrm>
          <a:custGeom>
            <a:rect b="b" l="l" r="r" t="t"/>
            <a:pathLst>
              <a:path extrusionOk="0" h="13716000" w="24377904">
                <a:moveTo>
                  <a:pt x="0" y="0"/>
                </a:moveTo>
                <a:lnTo>
                  <a:pt x="24377904" y="0"/>
                </a:lnTo>
                <a:lnTo>
                  <a:pt x="24377904" y="13716000"/>
                </a:lnTo>
                <a:lnTo>
                  <a:pt x="0" y="13716000"/>
                </a:lnTo>
                <a:close/>
              </a:path>
            </a:pathLst>
          </a:custGeom>
          <a:solidFill>
            <a:srgbClr val="E7E6E6"/>
          </a:solidFill>
          <a:ln>
            <a:noFill/>
          </a:ln>
        </p:spPr>
      </p:sp>
      <p:sp>
        <p:nvSpPr>
          <p:cNvPr id="739" name="Google Shape;739;p71"/>
          <p:cNvSpPr/>
          <p:nvPr/>
        </p:nvSpPr>
        <p:spPr>
          <a:xfrm>
            <a:off x="0" y="0"/>
            <a:ext cx="3530298" cy="5143500"/>
          </a:xfrm>
          <a:custGeom>
            <a:rect b="b" l="l" r="r" t="t"/>
            <a:pathLst>
              <a:path extrusionOk="0" h="13716000" w="9414129">
                <a:moveTo>
                  <a:pt x="0" y="0"/>
                </a:moveTo>
                <a:lnTo>
                  <a:pt x="9414129" y="0"/>
                </a:lnTo>
                <a:lnTo>
                  <a:pt x="9414129" y="13716000"/>
                </a:lnTo>
                <a:lnTo>
                  <a:pt x="0" y="13716000"/>
                </a:lnTo>
                <a:close/>
              </a:path>
            </a:pathLst>
          </a:custGeom>
          <a:solidFill>
            <a:srgbClr val="4472C4"/>
          </a:solidFill>
          <a:ln>
            <a:noFill/>
          </a:ln>
        </p:spPr>
      </p:sp>
      <p:sp>
        <p:nvSpPr>
          <p:cNvPr id="740" name="Google Shape;740;p71"/>
          <p:cNvSpPr/>
          <p:nvPr/>
        </p:nvSpPr>
        <p:spPr>
          <a:xfrm>
            <a:off x="0" y="0"/>
            <a:ext cx="3530298" cy="5143500"/>
          </a:xfrm>
          <a:custGeom>
            <a:rect b="b" l="l" r="r" t="t"/>
            <a:pathLst>
              <a:path extrusionOk="0" h="13716000" w="9414129">
                <a:moveTo>
                  <a:pt x="0" y="0"/>
                </a:moveTo>
                <a:lnTo>
                  <a:pt x="9414129" y="0"/>
                </a:lnTo>
                <a:lnTo>
                  <a:pt x="9414129" y="13716000"/>
                </a:lnTo>
                <a:lnTo>
                  <a:pt x="0" y="13716000"/>
                </a:lnTo>
                <a:close/>
              </a:path>
            </a:pathLst>
          </a:custGeom>
          <a:solidFill>
            <a:srgbClr val="70AD47">
              <a:alpha val="29803"/>
            </a:srgbClr>
          </a:solidFill>
          <a:ln>
            <a:noFill/>
          </a:ln>
        </p:spPr>
      </p:sp>
      <p:sp>
        <p:nvSpPr>
          <p:cNvPr id="741" name="Google Shape;741;p71"/>
          <p:cNvSpPr/>
          <p:nvPr/>
        </p:nvSpPr>
        <p:spPr>
          <a:xfrm>
            <a:off x="3828" y="4505989"/>
            <a:ext cx="1983629" cy="637509"/>
          </a:xfrm>
          <a:custGeom>
            <a:rect b="b" l="l" r="r" t="t"/>
            <a:pathLst>
              <a:path extrusionOk="0" h="1700022" w="5289677">
                <a:moveTo>
                  <a:pt x="1931416" y="17145"/>
                </a:moveTo>
                <a:cubicBezTo>
                  <a:pt x="2256790" y="27432"/>
                  <a:pt x="2583815" y="80899"/>
                  <a:pt x="2888361" y="142367"/>
                </a:cubicBezTo>
                <a:cubicBezTo>
                  <a:pt x="3032633" y="171069"/>
                  <a:pt x="3180969" y="195707"/>
                  <a:pt x="3325241" y="216154"/>
                </a:cubicBezTo>
                <a:cubicBezTo>
                  <a:pt x="3490087" y="236601"/>
                  <a:pt x="3696208" y="265303"/>
                  <a:pt x="3848735" y="224409"/>
                </a:cubicBezTo>
                <a:cubicBezTo>
                  <a:pt x="4054856" y="167005"/>
                  <a:pt x="4182618" y="35814"/>
                  <a:pt x="4421632" y="105537"/>
                </a:cubicBezTo>
                <a:cubicBezTo>
                  <a:pt x="4644263" y="162941"/>
                  <a:pt x="4813173" y="363728"/>
                  <a:pt x="4932680" y="548132"/>
                </a:cubicBezTo>
                <a:cubicBezTo>
                  <a:pt x="5149088" y="870839"/>
                  <a:pt x="5289677" y="1290955"/>
                  <a:pt x="5249672" y="1684655"/>
                </a:cubicBezTo>
                <a:lnTo>
                  <a:pt x="5247005" y="1700022"/>
                </a:lnTo>
                <a:lnTo>
                  <a:pt x="83820" y="1700022"/>
                </a:lnTo>
                <a:lnTo>
                  <a:pt x="63373" y="1618869"/>
                </a:lnTo>
                <a:cubicBezTo>
                  <a:pt x="0" y="1211072"/>
                  <a:pt x="95885" y="796163"/>
                  <a:pt x="431800" y="486664"/>
                </a:cubicBezTo>
                <a:cubicBezTo>
                  <a:pt x="851662" y="102362"/>
                  <a:pt x="1389126" y="0"/>
                  <a:pt x="1931416" y="17145"/>
                </a:cubicBezTo>
                <a:close/>
              </a:path>
            </a:pathLst>
          </a:custGeom>
          <a:solidFill>
            <a:srgbClr val="FFFFFF">
              <a:alpha val="980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2" name="Google Shape;742;p71"/>
          <p:cNvSpPr/>
          <p:nvPr/>
        </p:nvSpPr>
        <p:spPr>
          <a:xfrm>
            <a:off x="492531" y="4348025"/>
            <a:ext cx="1867662" cy="795480"/>
          </a:xfrm>
          <a:custGeom>
            <a:rect b="b" l="l" r="r" t="t"/>
            <a:pathLst>
              <a:path extrusionOk="0" h="2121281" w="4980432">
                <a:moveTo>
                  <a:pt x="3153410" y="2111121"/>
                </a:moveTo>
                <a:lnTo>
                  <a:pt x="3168904" y="2121281"/>
                </a:lnTo>
                <a:lnTo>
                  <a:pt x="3126740" y="2121281"/>
                </a:lnTo>
                <a:lnTo>
                  <a:pt x="3131058" y="2116455"/>
                </a:lnTo>
                <a:cubicBezTo>
                  <a:pt x="3137281" y="2110359"/>
                  <a:pt x="3144901" y="2108835"/>
                  <a:pt x="3153410" y="2111121"/>
                </a:cubicBezTo>
                <a:close/>
                <a:moveTo>
                  <a:pt x="995680" y="2092706"/>
                </a:moveTo>
                <a:cubicBezTo>
                  <a:pt x="1004189" y="2094992"/>
                  <a:pt x="1013460" y="2101088"/>
                  <a:pt x="1022604" y="2110359"/>
                </a:cubicBezTo>
                <a:lnTo>
                  <a:pt x="1025779" y="2121281"/>
                </a:lnTo>
                <a:lnTo>
                  <a:pt x="955040" y="2121281"/>
                </a:lnTo>
                <a:lnTo>
                  <a:pt x="953262" y="2113407"/>
                </a:lnTo>
                <a:cubicBezTo>
                  <a:pt x="954786" y="2105787"/>
                  <a:pt x="961009" y="2101088"/>
                  <a:pt x="973328" y="2098040"/>
                </a:cubicBezTo>
                <a:cubicBezTo>
                  <a:pt x="979551" y="2091944"/>
                  <a:pt x="987171" y="2090420"/>
                  <a:pt x="995680" y="2092706"/>
                </a:cubicBezTo>
                <a:close/>
                <a:moveTo>
                  <a:pt x="662813" y="2080387"/>
                </a:moveTo>
                <a:cubicBezTo>
                  <a:pt x="671322" y="2082673"/>
                  <a:pt x="680593" y="2088769"/>
                  <a:pt x="689737" y="2098040"/>
                </a:cubicBezTo>
                <a:lnTo>
                  <a:pt x="694055" y="2121281"/>
                </a:lnTo>
                <a:lnTo>
                  <a:pt x="625475" y="2121281"/>
                </a:lnTo>
                <a:lnTo>
                  <a:pt x="622554" y="2105787"/>
                </a:lnTo>
                <a:cubicBezTo>
                  <a:pt x="624840" y="2098167"/>
                  <a:pt x="631063" y="2091944"/>
                  <a:pt x="640334" y="2085848"/>
                </a:cubicBezTo>
                <a:cubicBezTo>
                  <a:pt x="646557" y="2079752"/>
                  <a:pt x="654177" y="2078228"/>
                  <a:pt x="662686" y="2080514"/>
                </a:cubicBezTo>
                <a:close/>
                <a:moveTo>
                  <a:pt x="42418" y="2072005"/>
                </a:moveTo>
                <a:cubicBezTo>
                  <a:pt x="50165" y="2073529"/>
                  <a:pt x="57785" y="2079625"/>
                  <a:pt x="67056" y="2091944"/>
                </a:cubicBezTo>
                <a:cubicBezTo>
                  <a:pt x="76327" y="2101088"/>
                  <a:pt x="77851" y="2110359"/>
                  <a:pt x="74803" y="2118741"/>
                </a:cubicBezTo>
                <a:lnTo>
                  <a:pt x="72517" y="2121281"/>
                </a:lnTo>
                <a:lnTo>
                  <a:pt x="4064" y="2121281"/>
                </a:lnTo>
                <a:lnTo>
                  <a:pt x="0" y="2099564"/>
                </a:lnTo>
                <a:cubicBezTo>
                  <a:pt x="2286" y="2091944"/>
                  <a:pt x="8509" y="2085721"/>
                  <a:pt x="17780" y="2079625"/>
                </a:cubicBezTo>
                <a:cubicBezTo>
                  <a:pt x="27051" y="2073529"/>
                  <a:pt x="34671" y="2070481"/>
                  <a:pt x="42418" y="2072005"/>
                </a:cubicBezTo>
                <a:close/>
                <a:moveTo>
                  <a:pt x="4263136" y="2068195"/>
                </a:moveTo>
                <a:cubicBezTo>
                  <a:pt x="4271645" y="2070481"/>
                  <a:pt x="4280916" y="2076577"/>
                  <a:pt x="4290060" y="2085848"/>
                </a:cubicBezTo>
                <a:cubicBezTo>
                  <a:pt x="4299204" y="2095119"/>
                  <a:pt x="4300855" y="2104263"/>
                  <a:pt x="4297807" y="2112645"/>
                </a:cubicBezTo>
                <a:lnTo>
                  <a:pt x="4290060" y="2121281"/>
                </a:lnTo>
                <a:lnTo>
                  <a:pt x="4228211" y="2121281"/>
                </a:lnTo>
                <a:lnTo>
                  <a:pt x="4223004" y="2091182"/>
                </a:lnTo>
                <a:cubicBezTo>
                  <a:pt x="4225290" y="2082800"/>
                  <a:pt x="4231513" y="2076577"/>
                  <a:pt x="4240784" y="2073529"/>
                </a:cubicBezTo>
                <a:cubicBezTo>
                  <a:pt x="4247007" y="2067433"/>
                  <a:pt x="4254627" y="2065909"/>
                  <a:pt x="4263136" y="2068195"/>
                </a:cubicBezTo>
                <a:close/>
                <a:moveTo>
                  <a:pt x="2419858" y="2068195"/>
                </a:moveTo>
                <a:cubicBezTo>
                  <a:pt x="2428367" y="2070481"/>
                  <a:pt x="2437638" y="2076577"/>
                  <a:pt x="2446782" y="2085848"/>
                </a:cubicBezTo>
                <a:cubicBezTo>
                  <a:pt x="2455926" y="2095119"/>
                  <a:pt x="2457577" y="2104263"/>
                  <a:pt x="2454529" y="2112645"/>
                </a:cubicBezTo>
                <a:lnTo>
                  <a:pt x="2446782" y="2121281"/>
                </a:lnTo>
                <a:lnTo>
                  <a:pt x="2384933" y="2121281"/>
                </a:lnTo>
                <a:lnTo>
                  <a:pt x="2379726" y="2093468"/>
                </a:lnTo>
                <a:cubicBezTo>
                  <a:pt x="2382012" y="2085848"/>
                  <a:pt x="2388235" y="2079625"/>
                  <a:pt x="2397506" y="2073529"/>
                </a:cubicBezTo>
                <a:cubicBezTo>
                  <a:pt x="2403729" y="2067433"/>
                  <a:pt x="2411349" y="2065909"/>
                  <a:pt x="2419858" y="2068195"/>
                </a:cubicBezTo>
                <a:close/>
                <a:moveTo>
                  <a:pt x="1599946" y="2068195"/>
                </a:moveTo>
                <a:cubicBezTo>
                  <a:pt x="1608455" y="2070481"/>
                  <a:pt x="1617726" y="2076577"/>
                  <a:pt x="1626870" y="2085848"/>
                </a:cubicBezTo>
                <a:cubicBezTo>
                  <a:pt x="1636014" y="2095119"/>
                  <a:pt x="1637665" y="2104263"/>
                  <a:pt x="1634617" y="2112645"/>
                </a:cubicBezTo>
                <a:lnTo>
                  <a:pt x="1626870" y="2121281"/>
                </a:lnTo>
                <a:lnTo>
                  <a:pt x="1565021" y="2121281"/>
                </a:lnTo>
                <a:lnTo>
                  <a:pt x="1559814" y="2088896"/>
                </a:lnTo>
                <a:cubicBezTo>
                  <a:pt x="1562100" y="2081276"/>
                  <a:pt x="1568323" y="2076577"/>
                  <a:pt x="1577594" y="2073529"/>
                </a:cubicBezTo>
                <a:cubicBezTo>
                  <a:pt x="1583817" y="2067433"/>
                  <a:pt x="1591437" y="2065909"/>
                  <a:pt x="1599946" y="2068195"/>
                </a:cubicBezTo>
                <a:close/>
                <a:moveTo>
                  <a:pt x="280670" y="2068195"/>
                </a:moveTo>
                <a:cubicBezTo>
                  <a:pt x="289179" y="2070481"/>
                  <a:pt x="298450" y="2076577"/>
                  <a:pt x="307594" y="2085848"/>
                </a:cubicBezTo>
                <a:cubicBezTo>
                  <a:pt x="316738" y="2095119"/>
                  <a:pt x="316865" y="2105787"/>
                  <a:pt x="312928" y="2114931"/>
                </a:cubicBezTo>
                <a:lnTo>
                  <a:pt x="307340" y="2121281"/>
                </a:lnTo>
                <a:lnTo>
                  <a:pt x="245618" y="2121281"/>
                </a:lnTo>
                <a:lnTo>
                  <a:pt x="240411" y="2093468"/>
                </a:lnTo>
                <a:cubicBezTo>
                  <a:pt x="242697" y="2085848"/>
                  <a:pt x="248920" y="2079625"/>
                  <a:pt x="258191" y="2073529"/>
                </a:cubicBezTo>
                <a:cubicBezTo>
                  <a:pt x="264414" y="2067433"/>
                  <a:pt x="272034" y="2065909"/>
                  <a:pt x="280543" y="2068195"/>
                </a:cubicBezTo>
                <a:close/>
                <a:moveTo>
                  <a:pt x="1815719" y="2062099"/>
                </a:moveTo>
                <a:cubicBezTo>
                  <a:pt x="1824228" y="2064385"/>
                  <a:pt x="1833499" y="2070481"/>
                  <a:pt x="1842643" y="2079752"/>
                </a:cubicBezTo>
                <a:cubicBezTo>
                  <a:pt x="1851787" y="2089023"/>
                  <a:pt x="1853438" y="2098167"/>
                  <a:pt x="1850390" y="2106549"/>
                </a:cubicBezTo>
                <a:lnTo>
                  <a:pt x="1837055" y="2121281"/>
                </a:lnTo>
                <a:lnTo>
                  <a:pt x="1787652" y="2121281"/>
                </a:lnTo>
                <a:lnTo>
                  <a:pt x="1780921" y="2116455"/>
                </a:lnTo>
                <a:cubicBezTo>
                  <a:pt x="1768602" y="2085848"/>
                  <a:pt x="1768602" y="2073529"/>
                  <a:pt x="1793240" y="2067433"/>
                </a:cubicBezTo>
                <a:cubicBezTo>
                  <a:pt x="1799463" y="2061337"/>
                  <a:pt x="1807083" y="2059813"/>
                  <a:pt x="1815592" y="2062099"/>
                </a:cubicBezTo>
                <a:close/>
                <a:moveTo>
                  <a:pt x="1408811" y="2062099"/>
                </a:moveTo>
                <a:cubicBezTo>
                  <a:pt x="1417320" y="2064385"/>
                  <a:pt x="1426591" y="2070481"/>
                  <a:pt x="1435735" y="2079752"/>
                </a:cubicBezTo>
                <a:cubicBezTo>
                  <a:pt x="1444879" y="2089023"/>
                  <a:pt x="1446530" y="2098167"/>
                  <a:pt x="1443482" y="2106549"/>
                </a:cubicBezTo>
                <a:lnTo>
                  <a:pt x="1430147" y="2121281"/>
                </a:lnTo>
                <a:lnTo>
                  <a:pt x="1380744" y="2121281"/>
                </a:lnTo>
                <a:lnTo>
                  <a:pt x="1374013" y="2116455"/>
                </a:lnTo>
                <a:cubicBezTo>
                  <a:pt x="1361694" y="2091944"/>
                  <a:pt x="1374013" y="2079625"/>
                  <a:pt x="1386332" y="2067433"/>
                </a:cubicBezTo>
                <a:cubicBezTo>
                  <a:pt x="1392555" y="2061337"/>
                  <a:pt x="1400175" y="2059813"/>
                  <a:pt x="1408684" y="2062099"/>
                </a:cubicBezTo>
                <a:close/>
                <a:moveTo>
                  <a:pt x="1211580" y="2062099"/>
                </a:moveTo>
                <a:cubicBezTo>
                  <a:pt x="1220089" y="2064385"/>
                  <a:pt x="1229360" y="2070481"/>
                  <a:pt x="1238504" y="2079752"/>
                </a:cubicBezTo>
                <a:cubicBezTo>
                  <a:pt x="1247648" y="2089023"/>
                  <a:pt x="1249299" y="2098167"/>
                  <a:pt x="1246251" y="2106549"/>
                </a:cubicBezTo>
                <a:lnTo>
                  <a:pt x="1232916" y="2121281"/>
                </a:lnTo>
                <a:lnTo>
                  <a:pt x="1183386" y="2121281"/>
                </a:lnTo>
                <a:lnTo>
                  <a:pt x="1176655" y="2116455"/>
                </a:lnTo>
                <a:cubicBezTo>
                  <a:pt x="1164336" y="2085848"/>
                  <a:pt x="1170432" y="2073529"/>
                  <a:pt x="1188974" y="2067433"/>
                </a:cubicBezTo>
                <a:cubicBezTo>
                  <a:pt x="1195197" y="2061337"/>
                  <a:pt x="1202817" y="2059813"/>
                  <a:pt x="1211326" y="2062099"/>
                </a:cubicBezTo>
                <a:close/>
                <a:moveTo>
                  <a:pt x="2204085" y="2049780"/>
                </a:moveTo>
                <a:cubicBezTo>
                  <a:pt x="2212594" y="2052066"/>
                  <a:pt x="2221865" y="2058162"/>
                  <a:pt x="2231009" y="2067433"/>
                </a:cubicBezTo>
                <a:cubicBezTo>
                  <a:pt x="2249551" y="2085848"/>
                  <a:pt x="2231009" y="2110359"/>
                  <a:pt x="2218690" y="2116455"/>
                </a:cubicBezTo>
                <a:lnTo>
                  <a:pt x="2196719" y="2121281"/>
                </a:lnTo>
                <a:lnTo>
                  <a:pt x="2193290" y="2121281"/>
                </a:lnTo>
                <a:lnTo>
                  <a:pt x="2169414" y="2104263"/>
                </a:lnTo>
                <a:cubicBezTo>
                  <a:pt x="2157095" y="2079752"/>
                  <a:pt x="2163191" y="2067433"/>
                  <a:pt x="2181733" y="2055241"/>
                </a:cubicBezTo>
                <a:cubicBezTo>
                  <a:pt x="2187956" y="2049145"/>
                  <a:pt x="2195576" y="2047621"/>
                  <a:pt x="2204085" y="2049907"/>
                </a:cubicBezTo>
                <a:close/>
                <a:moveTo>
                  <a:pt x="2666492" y="2037461"/>
                </a:moveTo>
                <a:cubicBezTo>
                  <a:pt x="2675001" y="2039747"/>
                  <a:pt x="2684272" y="2045843"/>
                  <a:pt x="2693416" y="2055114"/>
                </a:cubicBezTo>
                <a:cubicBezTo>
                  <a:pt x="2711958" y="2073529"/>
                  <a:pt x="2693416" y="2098040"/>
                  <a:pt x="2681097" y="2104136"/>
                </a:cubicBezTo>
                <a:cubicBezTo>
                  <a:pt x="2668778" y="2110232"/>
                  <a:pt x="2644140" y="2116455"/>
                  <a:pt x="2631821" y="2091817"/>
                </a:cubicBezTo>
                <a:cubicBezTo>
                  <a:pt x="2619502" y="2067179"/>
                  <a:pt x="2625598" y="2054987"/>
                  <a:pt x="2644140" y="2042795"/>
                </a:cubicBezTo>
                <a:cubicBezTo>
                  <a:pt x="2650363" y="2036699"/>
                  <a:pt x="2657983" y="2035175"/>
                  <a:pt x="2666492" y="2037461"/>
                </a:cubicBezTo>
                <a:close/>
                <a:moveTo>
                  <a:pt x="4744085" y="2012950"/>
                </a:moveTo>
                <a:cubicBezTo>
                  <a:pt x="4752594" y="2015236"/>
                  <a:pt x="4761865" y="2021332"/>
                  <a:pt x="4771009" y="2030603"/>
                </a:cubicBezTo>
                <a:cubicBezTo>
                  <a:pt x="4789551" y="2049018"/>
                  <a:pt x="4777232" y="2067433"/>
                  <a:pt x="4758690" y="2079625"/>
                </a:cubicBezTo>
                <a:cubicBezTo>
                  <a:pt x="4746371" y="2085721"/>
                  <a:pt x="4721733" y="2091944"/>
                  <a:pt x="4709414" y="2067306"/>
                </a:cubicBezTo>
                <a:cubicBezTo>
                  <a:pt x="4697095" y="2036699"/>
                  <a:pt x="4703191" y="2024380"/>
                  <a:pt x="4721733" y="2018284"/>
                </a:cubicBezTo>
                <a:cubicBezTo>
                  <a:pt x="4727956" y="2012188"/>
                  <a:pt x="4735576" y="2010664"/>
                  <a:pt x="4744085" y="2012950"/>
                </a:cubicBezTo>
                <a:close/>
                <a:moveTo>
                  <a:pt x="2900807" y="2000631"/>
                </a:moveTo>
                <a:cubicBezTo>
                  <a:pt x="2909316" y="2002917"/>
                  <a:pt x="2918587" y="2009013"/>
                  <a:pt x="2927731" y="2018284"/>
                </a:cubicBezTo>
                <a:cubicBezTo>
                  <a:pt x="2946273" y="2036699"/>
                  <a:pt x="2933954" y="2055114"/>
                  <a:pt x="2915412" y="2067306"/>
                </a:cubicBezTo>
                <a:cubicBezTo>
                  <a:pt x="2903093" y="2073402"/>
                  <a:pt x="2878455" y="2079625"/>
                  <a:pt x="2866136" y="2054987"/>
                </a:cubicBezTo>
                <a:cubicBezTo>
                  <a:pt x="2853817" y="2030349"/>
                  <a:pt x="2859913" y="2012061"/>
                  <a:pt x="2878455" y="2005965"/>
                </a:cubicBezTo>
                <a:cubicBezTo>
                  <a:pt x="2884678" y="1999869"/>
                  <a:pt x="2892298" y="1998345"/>
                  <a:pt x="2900807" y="2000631"/>
                </a:cubicBezTo>
                <a:close/>
                <a:moveTo>
                  <a:pt x="3393948" y="1994535"/>
                </a:moveTo>
                <a:cubicBezTo>
                  <a:pt x="3402457" y="1996821"/>
                  <a:pt x="3411728" y="2002917"/>
                  <a:pt x="3420872" y="2012188"/>
                </a:cubicBezTo>
                <a:cubicBezTo>
                  <a:pt x="3439414" y="2030603"/>
                  <a:pt x="3427095" y="2049018"/>
                  <a:pt x="3408553" y="2061210"/>
                </a:cubicBezTo>
                <a:cubicBezTo>
                  <a:pt x="3396234" y="2067306"/>
                  <a:pt x="3371596" y="2073529"/>
                  <a:pt x="3359277" y="2048891"/>
                </a:cubicBezTo>
                <a:cubicBezTo>
                  <a:pt x="3346958" y="2024253"/>
                  <a:pt x="3346958" y="2005965"/>
                  <a:pt x="3371596" y="1999869"/>
                </a:cubicBezTo>
                <a:cubicBezTo>
                  <a:pt x="3377819" y="1993773"/>
                  <a:pt x="3385439" y="1992249"/>
                  <a:pt x="3393948" y="1994535"/>
                </a:cubicBezTo>
                <a:close/>
                <a:moveTo>
                  <a:pt x="3658997" y="1970024"/>
                </a:moveTo>
                <a:cubicBezTo>
                  <a:pt x="3667506" y="1972310"/>
                  <a:pt x="3676777" y="1978406"/>
                  <a:pt x="3685921" y="1987677"/>
                </a:cubicBezTo>
                <a:cubicBezTo>
                  <a:pt x="3704463" y="2006092"/>
                  <a:pt x="3692144" y="2024507"/>
                  <a:pt x="3673602" y="2036699"/>
                </a:cubicBezTo>
                <a:cubicBezTo>
                  <a:pt x="3661283" y="2042795"/>
                  <a:pt x="3636645" y="2049018"/>
                  <a:pt x="3624326" y="2024380"/>
                </a:cubicBezTo>
                <a:cubicBezTo>
                  <a:pt x="3612007" y="1993773"/>
                  <a:pt x="3618103" y="1981454"/>
                  <a:pt x="3636645" y="1975358"/>
                </a:cubicBezTo>
                <a:cubicBezTo>
                  <a:pt x="3642868" y="1969262"/>
                  <a:pt x="3650488" y="1967738"/>
                  <a:pt x="3658997" y="1970024"/>
                </a:cubicBezTo>
                <a:close/>
                <a:moveTo>
                  <a:pt x="4121404" y="1957705"/>
                </a:moveTo>
                <a:cubicBezTo>
                  <a:pt x="4129913" y="1959991"/>
                  <a:pt x="4139184" y="1966087"/>
                  <a:pt x="4148328" y="1975358"/>
                </a:cubicBezTo>
                <a:cubicBezTo>
                  <a:pt x="4166870" y="1993773"/>
                  <a:pt x="4154551" y="2012188"/>
                  <a:pt x="4136009" y="2024380"/>
                </a:cubicBezTo>
                <a:cubicBezTo>
                  <a:pt x="4123690" y="2030476"/>
                  <a:pt x="4099052" y="2036699"/>
                  <a:pt x="4086733" y="2012061"/>
                </a:cubicBezTo>
                <a:cubicBezTo>
                  <a:pt x="4074414" y="1981454"/>
                  <a:pt x="4080510" y="1969135"/>
                  <a:pt x="4099052" y="1963039"/>
                </a:cubicBezTo>
                <a:cubicBezTo>
                  <a:pt x="4105275" y="1956943"/>
                  <a:pt x="4112895" y="1955419"/>
                  <a:pt x="4121404" y="1957705"/>
                </a:cubicBezTo>
                <a:close/>
                <a:moveTo>
                  <a:pt x="823214" y="1951609"/>
                </a:moveTo>
                <a:cubicBezTo>
                  <a:pt x="831723" y="1953895"/>
                  <a:pt x="840994" y="1959991"/>
                  <a:pt x="850138" y="1969262"/>
                </a:cubicBezTo>
                <a:cubicBezTo>
                  <a:pt x="868680" y="1987677"/>
                  <a:pt x="850138" y="2012188"/>
                  <a:pt x="837819" y="2018284"/>
                </a:cubicBezTo>
                <a:cubicBezTo>
                  <a:pt x="825500" y="2024380"/>
                  <a:pt x="800862" y="2030603"/>
                  <a:pt x="788543" y="2005965"/>
                </a:cubicBezTo>
                <a:cubicBezTo>
                  <a:pt x="776224" y="1975358"/>
                  <a:pt x="782320" y="1963039"/>
                  <a:pt x="800862" y="1956943"/>
                </a:cubicBezTo>
                <a:cubicBezTo>
                  <a:pt x="807085" y="1950847"/>
                  <a:pt x="814705" y="1949323"/>
                  <a:pt x="823214" y="1951609"/>
                </a:cubicBezTo>
                <a:close/>
                <a:moveTo>
                  <a:pt x="4515993" y="1933194"/>
                </a:moveTo>
                <a:cubicBezTo>
                  <a:pt x="4524502" y="1935480"/>
                  <a:pt x="4533773" y="1941576"/>
                  <a:pt x="4542917" y="1950847"/>
                </a:cubicBezTo>
                <a:cubicBezTo>
                  <a:pt x="4561459" y="1969262"/>
                  <a:pt x="4549140" y="1987677"/>
                  <a:pt x="4530598" y="1999869"/>
                </a:cubicBezTo>
                <a:cubicBezTo>
                  <a:pt x="4518279" y="2005965"/>
                  <a:pt x="4493641" y="2012188"/>
                  <a:pt x="4481322" y="1987550"/>
                </a:cubicBezTo>
                <a:cubicBezTo>
                  <a:pt x="4469003" y="1956943"/>
                  <a:pt x="4469003" y="1944624"/>
                  <a:pt x="4493641" y="1938528"/>
                </a:cubicBezTo>
                <a:cubicBezTo>
                  <a:pt x="4499864" y="1932432"/>
                  <a:pt x="4507484" y="1930908"/>
                  <a:pt x="4515993" y="1933194"/>
                </a:cubicBezTo>
                <a:close/>
                <a:moveTo>
                  <a:pt x="3911600" y="1927225"/>
                </a:moveTo>
                <a:cubicBezTo>
                  <a:pt x="3920109" y="1929511"/>
                  <a:pt x="3929380" y="1935607"/>
                  <a:pt x="3938524" y="1944878"/>
                </a:cubicBezTo>
                <a:cubicBezTo>
                  <a:pt x="3957066" y="1963293"/>
                  <a:pt x="3938524" y="1987804"/>
                  <a:pt x="3926205" y="1993900"/>
                </a:cubicBezTo>
                <a:cubicBezTo>
                  <a:pt x="3913886" y="1999996"/>
                  <a:pt x="3889248" y="2006219"/>
                  <a:pt x="3876929" y="1981581"/>
                </a:cubicBezTo>
                <a:cubicBezTo>
                  <a:pt x="3864610" y="1956943"/>
                  <a:pt x="3870706" y="1944751"/>
                  <a:pt x="3889248" y="1932559"/>
                </a:cubicBezTo>
                <a:cubicBezTo>
                  <a:pt x="3895471" y="1926463"/>
                  <a:pt x="3903091" y="1924939"/>
                  <a:pt x="3911600" y="1927225"/>
                </a:cubicBezTo>
                <a:close/>
                <a:moveTo>
                  <a:pt x="496189" y="1927225"/>
                </a:moveTo>
                <a:cubicBezTo>
                  <a:pt x="504698" y="1929511"/>
                  <a:pt x="513969" y="1935607"/>
                  <a:pt x="523113" y="1944878"/>
                </a:cubicBezTo>
                <a:cubicBezTo>
                  <a:pt x="541655" y="1963293"/>
                  <a:pt x="523113" y="1987804"/>
                  <a:pt x="510794" y="1993900"/>
                </a:cubicBezTo>
                <a:cubicBezTo>
                  <a:pt x="498475" y="1999996"/>
                  <a:pt x="473837" y="2006219"/>
                  <a:pt x="461518" y="1981581"/>
                </a:cubicBezTo>
                <a:cubicBezTo>
                  <a:pt x="449199" y="1956943"/>
                  <a:pt x="455295" y="1944751"/>
                  <a:pt x="473837" y="1932559"/>
                </a:cubicBezTo>
                <a:cubicBezTo>
                  <a:pt x="480060" y="1926463"/>
                  <a:pt x="487680" y="1924939"/>
                  <a:pt x="496189" y="1927225"/>
                </a:cubicBezTo>
                <a:close/>
                <a:moveTo>
                  <a:pt x="4934966" y="1921129"/>
                </a:moveTo>
                <a:cubicBezTo>
                  <a:pt x="4943475" y="1923415"/>
                  <a:pt x="4952746" y="1929511"/>
                  <a:pt x="4961890" y="1938782"/>
                </a:cubicBezTo>
                <a:cubicBezTo>
                  <a:pt x="4980432" y="1957197"/>
                  <a:pt x="4968113" y="1975612"/>
                  <a:pt x="4949571" y="1987804"/>
                </a:cubicBezTo>
                <a:cubicBezTo>
                  <a:pt x="4937252" y="1993900"/>
                  <a:pt x="4912614" y="2000123"/>
                  <a:pt x="4900295" y="1975485"/>
                </a:cubicBezTo>
                <a:cubicBezTo>
                  <a:pt x="4887976" y="1944878"/>
                  <a:pt x="4894072" y="1932559"/>
                  <a:pt x="4912614" y="1926463"/>
                </a:cubicBezTo>
                <a:cubicBezTo>
                  <a:pt x="4918837" y="1920367"/>
                  <a:pt x="4926457" y="1918843"/>
                  <a:pt x="4934966" y="1921129"/>
                </a:cubicBezTo>
                <a:close/>
                <a:moveTo>
                  <a:pt x="3153283" y="1915033"/>
                </a:moveTo>
                <a:cubicBezTo>
                  <a:pt x="3161792" y="1917319"/>
                  <a:pt x="3171063" y="1923415"/>
                  <a:pt x="3180207" y="1932686"/>
                </a:cubicBezTo>
                <a:cubicBezTo>
                  <a:pt x="3198749" y="1951101"/>
                  <a:pt x="3186430" y="1969516"/>
                  <a:pt x="3167888" y="1981708"/>
                </a:cubicBezTo>
                <a:cubicBezTo>
                  <a:pt x="3155569" y="1987804"/>
                  <a:pt x="3130931" y="1994027"/>
                  <a:pt x="3118612" y="1969389"/>
                </a:cubicBezTo>
                <a:cubicBezTo>
                  <a:pt x="3106293" y="1944751"/>
                  <a:pt x="3118612" y="1932559"/>
                  <a:pt x="3130931" y="1920367"/>
                </a:cubicBezTo>
                <a:cubicBezTo>
                  <a:pt x="3137154" y="1914271"/>
                  <a:pt x="3144774" y="1912747"/>
                  <a:pt x="3153283" y="1915033"/>
                </a:cubicBezTo>
                <a:close/>
                <a:moveTo>
                  <a:pt x="2481326" y="1884426"/>
                </a:moveTo>
                <a:cubicBezTo>
                  <a:pt x="2489835" y="1886712"/>
                  <a:pt x="2499106" y="1892808"/>
                  <a:pt x="2508250" y="1902079"/>
                </a:cubicBezTo>
                <a:cubicBezTo>
                  <a:pt x="2526792" y="1920494"/>
                  <a:pt x="2514473" y="1938909"/>
                  <a:pt x="2495931" y="1951101"/>
                </a:cubicBezTo>
                <a:cubicBezTo>
                  <a:pt x="2483612" y="1957197"/>
                  <a:pt x="2458974" y="1963420"/>
                  <a:pt x="2446655" y="1938782"/>
                </a:cubicBezTo>
                <a:cubicBezTo>
                  <a:pt x="2434336" y="1914144"/>
                  <a:pt x="2440432" y="1895856"/>
                  <a:pt x="2458974" y="1889760"/>
                </a:cubicBezTo>
                <a:cubicBezTo>
                  <a:pt x="2465197" y="1883664"/>
                  <a:pt x="2472817" y="1882140"/>
                  <a:pt x="2481326" y="1884426"/>
                </a:cubicBezTo>
                <a:close/>
                <a:moveTo>
                  <a:pt x="2092960" y="1878330"/>
                </a:moveTo>
                <a:cubicBezTo>
                  <a:pt x="2101469" y="1880616"/>
                  <a:pt x="2110740" y="1886712"/>
                  <a:pt x="2119884" y="1895983"/>
                </a:cubicBezTo>
                <a:cubicBezTo>
                  <a:pt x="2138426" y="1914398"/>
                  <a:pt x="2126107" y="1932813"/>
                  <a:pt x="2107565" y="1945005"/>
                </a:cubicBezTo>
                <a:cubicBezTo>
                  <a:pt x="2095246" y="1951101"/>
                  <a:pt x="2070608" y="1957324"/>
                  <a:pt x="2058289" y="1932686"/>
                </a:cubicBezTo>
                <a:cubicBezTo>
                  <a:pt x="2045970" y="1902079"/>
                  <a:pt x="2052066" y="1889760"/>
                  <a:pt x="2070608" y="1883664"/>
                </a:cubicBezTo>
                <a:cubicBezTo>
                  <a:pt x="2076831" y="1877568"/>
                  <a:pt x="2084451" y="1876044"/>
                  <a:pt x="2092960" y="1878330"/>
                </a:cubicBezTo>
                <a:close/>
                <a:moveTo>
                  <a:pt x="1889506" y="1878330"/>
                </a:moveTo>
                <a:cubicBezTo>
                  <a:pt x="1898015" y="1880616"/>
                  <a:pt x="1907286" y="1886712"/>
                  <a:pt x="1916430" y="1895983"/>
                </a:cubicBezTo>
                <a:cubicBezTo>
                  <a:pt x="1934972" y="1914398"/>
                  <a:pt x="1922653" y="1932813"/>
                  <a:pt x="1904111" y="1945005"/>
                </a:cubicBezTo>
                <a:cubicBezTo>
                  <a:pt x="1891792" y="1951101"/>
                  <a:pt x="1867154" y="1957324"/>
                  <a:pt x="1854835" y="1932686"/>
                </a:cubicBezTo>
                <a:cubicBezTo>
                  <a:pt x="1842516" y="1908048"/>
                  <a:pt x="1848612" y="1889760"/>
                  <a:pt x="1867154" y="1883664"/>
                </a:cubicBezTo>
                <a:cubicBezTo>
                  <a:pt x="1873377" y="1877568"/>
                  <a:pt x="1880997" y="1876044"/>
                  <a:pt x="1889506" y="1878330"/>
                </a:cubicBezTo>
                <a:close/>
                <a:moveTo>
                  <a:pt x="249682" y="1878330"/>
                </a:moveTo>
                <a:cubicBezTo>
                  <a:pt x="258191" y="1880616"/>
                  <a:pt x="267462" y="1886712"/>
                  <a:pt x="276606" y="1895983"/>
                </a:cubicBezTo>
                <a:cubicBezTo>
                  <a:pt x="295148" y="1914398"/>
                  <a:pt x="282829" y="1932813"/>
                  <a:pt x="264287" y="1945005"/>
                </a:cubicBezTo>
                <a:cubicBezTo>
                  <a:pt x="251968" y="1951101"/>
                  <a:pt x="227330" y="1957324"/>
                  <a:pt x="215011" y="1932686"/>
                </a:cubicBezTo>
                <a:cubicBezTo>
                  <a:pt x="202692" y="1908048"/>
                  <a:pt x="202692" y="1889760"/>
                  <a:pt x="227330" y="1883664"/>
                </a:cubicBezTo>
                <a:cubicBezTo>
                  <a:pt x="233553" y="1877568"/>
                  <a:pt x="241173" y="1876044"/>
                  <a:pt x="249682" y="1878330"/>
                </a:cubicBezTo>
                <a:close/>
                <a:moveTo>
                  <a:pt x="1063498" y="1853819"/>
                </a:moveTo>
                <a:cubicBezTo>
                  <a:pt x="1072007" y="1856105"/>
                  <a:pt x="1081278" y="1862201"/>
                  <a:pt x="1090422" y="1871472"/>
                </a:cubicBezTo>
                <a:cubicBezTo>
                  <a:pt x="1108964" y="1889887"/>
                  <a:pt x="1096645" y="1908302"/>
                  <a:pt x="1078103" y="1920494"/>
                </a:cubicBezTo>
                <a:cubicBezTo>
                  <a:pt x="1065784" y="1926590"/>
                  <a:pt x="1041146" y="1932813"/>
                  <a:pt x="1028827" y="1908175"/>
                </a:cubicBezTo>
                <a:cubicBezTo>
                  <a:pt x="1016508" y="1883537"/>
                  <a:pt x="1016508" y="1871345"/>
                  <a:pt x="1041146" y="1859153"/>
                </a:cubicBezTo>
                <a:cubicBezTo>
                  <a:pt x="1047369" y="1853057"/>
                  <a:pt x="1054989" y="1851533"/>
                  <a:pt x="1063498" y="1853819"/>
                </a:cubicBezTo>
                <a:close/>
                <a:moveTo>
                  <a:pt x="1673860" y="1841500"/>
                </a:moveTo>
                <a:cubicBezTo>
                  <a:pt x="1682369" y="1843786"/>
                  <a:pt x="1691640" y="1849882"/>
                  <a:pt x="1700784" y="1859153"/>
                </a:cubicBezTo>
                <a:cubicBezTo>
                  <a:pt x="1719326" y="1877568"/>
                  <a:pt x="1707007" y="1895983"/>
                  <a:pt x="1688465" y="1908175"/>
                </a:cubicBezTo>
                <a:cubicBezTo>
                  <a:pt x="1676146" y="1914271"/>
                  <a:pt x="1651508" y="1920494"/>
                  <a:pt x="1639189" y="1895856"/>
                </a:cubicBezTo>
                <a:cubicBezTo>
                  <a:pt x="1626870" y="1871218"/>
                  <a:pt x="1626870" y="1859026"/>
                  <a:pt x="1651508" y="1846834"/>
                </a:cubicBezTo>
                <a:cubicBezTo>
                  <a:pt x="1657731" y="1840738"/>
                  <a:pt x="1665351" y="1839214"/>
                  <a:pt x="1673860" y="1841500"/>
                </a:cubicBezTo>
                <a:close/>
                <a:moveTo>
                  <a:pt x="4337178" y="1829181"/>
                </a:moveTo>
                <a:cubicBezTo>
                  <a:pt x="4345687" y="1831467"/>
                  <a:pt x="4354957" y="1837563"/>
                  <a:pt x="4364101" y="1846834"/>
                </a:cubicBezTo>
                <a:cubicBezTo>
                  <a:pt x="4382643" y="1865249"/>
                  <a:pt x="4370324" y="1883664"/>
                  <a:pt x="4351782" y="1895856"/>
                </a:cubicBezTo>
                <a:cubicBezTo>
                  <a:pt x="4339463" y="1901952"/>
                  <a:pt x="4314825" y="1908175"/>
                  <a:pt x="4302506" y="1883537"/>
                </a:cubicBezTo>
                <a:cubicBezTo>
                  <a:pt x="4290187" y="1852930"/>
                  <a:pt x="4302506" y="1846707"/>
                  <a:pt x="4314825" y="1834515"/>
                </a:cubicBezTo>
                <a:cubicBezTo>
                  <a:pt x="4321049" y="1828419"/>
                  <a:pt x="4328668" y="1826895"/>
                  <a:pt x="4337178" y="1829181"/>
                </a:cubicBezTo>
                <a:close/>
                <a:moveTo>
                  <a:pt x="1279398" y="1829181"/>
                </a:moveTo>
                <a:cubicBezTo>
                  <a:pt x="1287907" y="1831467"/>
                  <a:pt x="1297178" y="1837563"/>
                  <a:pt x="1306322" y="1846834"/>
                </a:cubicBezTo>
                <a:cubicBezTo>
                  <a:pt x="1324864" y="1865249"/>
                  <a:pt x="1312545" y="1883664"/>
                  <a:pt x="1294003" y="1895856"/>
                </a:cubicBezTo>
                <a:cubicBezTo>
                  <a:pt x="1281684" y="1901952"/>
                  <a:pt x="1257046" y="1908175"/>
                  <a:pt x="1244727" y="1883537"/>
                </a:cubicBezTo>
                <a:cubicBezTo>
                  <a:pt x="1232408" y="1852930"/>
                  <a:pt x="1238504" y="1840611"/>
                  <a:pt x="1257046" y="1834515"/>
                </a:cubicBezTo>
                <a:cubicBezTo>
                  <a:pt x="1263269" y="1828419"/>
                  <a:pt x="1270889" y="1826895"/>
                  <a:pt x="1279398" y="1829181"/>
                </a:cubicBezTo>
                <a:close/>
                <a:moveTo>
                  <a:pt x="2703449" y="1810766"/>
                </a:moveTo>
                <a:cubicBezTo>
                  <a:pt x="2711958" y="1813052"/>
                  <a:pt x="2721229" y="1819148"/>
                  <a:pt x="2730373" y="1828419"/>
                </a:cubicBezTo>
                <a:cubicBezTo>
                  <a:pt x="2748915" y="1846834"/>
                  <a:pt x="2736596" y="1865249"/>
                  <a:pt x="2718054" y="1877441"/>
                </a:cubicBezTo>
                <a:cubicBezTo>
                  <a:pt x="2705735" y="1883537"/>
                  <a:pt x="2681097" y="1889760"/>
                  <a:pt x="2668778" y="1865122"/>
                </a:cubicBezTo>
                <a:cubicBezTo>
                  <a:pt x="2656459" y="1840484"/>
                  <a:pt x="2662555" y="1822196"/>
                  <a:pt x="2681097" y="1816100"/>
                </a:cubicBezTo>
                <a:cubicBezTo>
                  <a:pt x="2687320" y="1810004"/>
                  <a:pt x="2694940" y="1808480"/>
                  <a:pt x="2703449" y="1810766"/>
                </a:cubicBezTo>
                <a:close/>
                <a:moveTo>
                  <a:pt x="1470406" y="1798447"/>
                </a:moveTo>
                <a:cubicBezTo>
                  <a:pt x="1478915" y="1800733"/>
                  <a:pt x="1488186" y="1806829"/>
                  <a:pt x="1497330" y="1816100"/>
                </a:cubicBezTo>
                <a:cubicBezTo>
                  <a:pt x="1515872" y="1834515"/>
                  <a:pt x="1503553" y="1852930"/>
                  <a:pt x="1485011" y="1865122"/>
                </a:cubicBezTo>
                <a:cubicBezTo>
                  <a:pt x="1472692" y="1871218"/>
                  <a:pt x="1448054" y="1877441"/>
                  <a:pt x="1435735" y="1852803"/>
                </a:cubicBezTo>
                <a:cubicBezTo>
                  <a:pt x="1423416" y="1822196"/>
                  <a:pt x="1429512" y="1809877"/>
                  <a:pt x="1448054" y="1803781"/>
                </a:cubicBezTo>
                <a:cubicBezTo>
                  <a:pt x="1454277" y="1797685"/>
                  <a:pt x="1461897" y="1796161"/>
                  <a:pt x="1470406" y="1798447"/>
                </a:cubicBezTo>
                <a:close/>
                <a:moveTo>
                  <a:pt x="2912999" y="1786128"/>
                </a:moveTo>
                <a:cubicBezTo>
                  <a:pt x="2921508" y="1788414"/>
                  <a:pt x="2930779" y="1794510"/>
                  <a:pt x="2939923" y="1803781"/>
                </a:cubicBezTo>
                <a:cubicBezTo>
                  <a:pt x="2958465" y="1822196"/>
                  <a:pt x="2946146" y="1840611"/>
                  <a:pt x="2927604" y="1852803"/>
                </a:cubicBezTo>
                <a:cubicBezTo>
                  <a:pt x="2915285" y="1858899"/>
                  <a:pt x="2890647" y="1865122"/>
                  <a:pt x="2878328" y="1840484"/>
                </a:cubicBezTo>
                <a:cubicBezTo>
                  <a:pt x="2866009" y="1815846"/>
                  <a:pt x="2872105" y="1797558"/>
                  <a:pt x="2890647" y="1791462"/>
                </a:cubicBezTo>
                <a:cubicBezTo>
                  <a:pt x="2896870" y="1785366"/>
                  <a:pt x="2904490" y="1783842"/>
                  <a:pt x="2912999" y="1786128"/>
                </a:cubicBezTo>
                <a:close/>
                <a:moveTo>
                  <a:pt x="2296541" y="1786128"/>
                </a:moveTo>
                <a:cubicBezTo>
                  <a:pt x="2305050" y="1788414"/>
                  <a:pt x="2314321" y="1794510"/>
                  <a:pt x="2323465" y="1803781"/>
                </a:cubicBezTo>
                <a:cubicBezTo>
                  <a:pt x="2342007" y="1822196"/>
                  <a:pt x="2323465" y="1846707"/>
                  <a:pt x="2311146" y="1852803"/>
                </a:cubicBezTo>
                <a:cubicBezTo>
                  <a:pt x="2298827" y="1858899"/>
                  <a:pt x="2274189" y="1865122"/>
                  <a:pt x="2261870" y="1840484"/>
                </a:cubicBezTo>
                <a:cubicBezTo>
                  <a:pt x="2249551" y="1809877"/>
                  <a:pt x="2255647" y="1797558"/>
                  <a:pt x="2274189" y="1791462"/>
                </a:cubicBezTo>
                <a:cubicBezTo>
                  <a:pt x="2280412" y="1785366"/>
                  <a:pt x="2288032" y="1783842"/>
                  <a:pt x="2296541" y="1786128"/>
                </a:cubicBezTo>
                <a:close/>
                <a:moveTo>
                  <a:pt x="3566541" y="1780032"/>
                </a:moveTo>
                <a:cubicBezTo>
                  <a:pt x="3575050" y="1782318"/>
                  <a:pt x="3584322" y="1788414"/>
                  <a:pt x="3593466" y="1797685"/>
                </a:cubicBezTo>
                <a:cubicBezTo>
                  <a:pt x="3612007" y="1816100"/>
                  <a:pt x="3599688" y="1834515"/>
                  <a:pt x="3581147" y="1846707"/>
                </a:cubicBezTo>
                <a:cubicBezTo>
                  <a:pt x="3568828" y="1852803"/>
                  <a:pt x="3544189" y="1859026"/>
                  <a:pt x="3531870" y="1834388"/>
                </a:cubicBezTo>
                <a:cubicBezTo>
                  <a:pt x="3519551" y="1809750"/>
                  <a:pt x="3519551" y="1797558"/>
                  <a:pt x="3544189" y="1785366"/>
                </a:cubicBezTo>
                <a:cubicBezTo>
                  <a:pt x="3550412" y="1779270"/>
                  <a:pt x="3558032" y="1777746"/>
                  <a:pt x="3566541" y="1780032"/>
                </a:cubicBezTo>
                <a:close/>
                <a:moveTo>
                  <a:pt x="3356991" y="1780032"/>
                </a:moveTo>
                <a:cubicBezTo>
                  <a:pt x="3365500" y="1782318"/>
                  <a:pt x="3374772" y="1788414"/>
                  <a:pt x="3383916" y="1797685"/>
                </a:cubicBezTo>
                <a:cubicBezTo>
                  <a:pt x="3402457" y="1816100"/>
                  <a:pt x="3390138" y="1834515"/>
                  <a:pt x="3371597" y="1846707"/>
                </a:cubicBezTo>
                <a:cubicBezTo>
                  <a:pt x="3359278" y="1852803"/>
                  <a:pt x="3334639" y="1859026"/>
                  <a:pt x="3322320" y="1834388"/>
                </a:cubicBezTo>
                <a:cubicBezTo>
                  <a:pt x="3310001" y="1809750"/>
                  <a:pt x="3316097" y="1797558"/>
                  <a:pt x="3334639" y="1785366"/>
                </a:cubicBezTo>
                <a:cubicBezTo>
                  <a:pt x="3340862" y="1779270"/>
                  <a:pt x="3348482" y="1777746"/>
                  <a:pt x="3356991" y="1780032"/>
                </a:cubicBezTo>
                <a:close/>
                <a:moveTo>
                  <a:pt x="4762628" y="1773936"/>
                </a:moveTo>
                <a:cubicBezTo>
                  <a:pt x="4771136" y="1776222"/>
                  <a:pt x="4780407" y="1782318"/>
                  <a:pt x="4789551" y="1791589"/>
                </a:cubicBezTo>
                <a:cubicBezTo>
                  <a:pt x="4808093" y="1810004"/>
                  <a:pt x="4795774" y="1828419"/>
                  <a:pt x="4777232" y="1840611"/>
                </a:cubicBezTo>
                <a:cubicBezTo>
                  <a:pt x="4764913" y="1846707"/>
                  <a:pt x="4740275" y="1852930"/>
                  <a:pt x="4727956" y="1828292"/>
                </a:cubicBezTo>
                <a:cubicBezTo>
                  <a:pt x="4715637" y="1803654"/>
                  <a:pt x="4721733" y="1791462"/>
                  <a:pt x="4740275" y="1779270"/>
                </a:cubicBezTo>
                <a:cubicBezTo>
                  <a:pt x="4746498" y="1773174"/>
                  <a:pt x="4754118" y="1771650"/>
                  <a:pt x="4762628" y="1773936"/>
                </a:cubicBezTo>
                <a:close/>
                <a:moveTo>
                  <a:pt x="650621" y="1761617"/>
                </a:moveTo>
                <a:cubicBezTo>
                  <a:pt x="659130" y="1763903"/>
                  <a:pt x="668401" y="1769999"/>
                  <a:pt x="677545" y="1779270"/>
                </a:cubicBezTo>
                <a:cubicBezTo>
                  <a:pt x="696087" y="1797685"/>
                  <a:pt x="683768" y="1816100"/>
                  <a:pt x="665226" y="1828292"/>
                </a:cubicBezTo>
                <a:cubicBezTo>
                  <a:pt x="652907" y="1834388"/>
                  <a:pt x="628269" y="1840611"/>
                  <a:pt x="615950" y="1815973"/>
                </a:cubicBezTo>
                <a:cubicBezTo>
                  <a:pt x="603631" y="1791335"/>
                  <a:pt x="609727" y="1779143"/>
                  <a:pt x="628269" y="1766951"/>
                </a:cubicBezTo>
                <a:cubicBezTo>
                  <a:pt x="634492" y="1760855"/>
                  <a:pt x="642112" y="1759331"/>
                  <a:pt x="650621" y="1761617"/>
                </a:cubicBezTo>
                <a:close/>
                <a:moveTo>
                  <a:pt x="3807079" y="1749298"/>
                </a:moveTo>
                <a:cubicBezTo>
                  <a:pt x="3815588" y="1751584"/>
                  <a:pt x="3824859" y="1757680"/>
                  <a:pt x="3834003" y="1766951"/>
                </a:cubicBezTo>
                <a:cubicBezTo>
                  <a:pt x="3852545" y="1785366"/>
                  <a:pt x="3834003" y="1809877"/>
                  <a:pt x="3821684" y="1815973"/>
                </a:cubicBezTo>
                <a:cubicBezTo>
                  <a:pt x="3809365" y="1822069"/>
                  <a:pt x="3784728" y="1828292"/>
                  <a:pt x="3772408" y="1803654"/>
                </a:cubicBezTo>
                <a:cubicBezTo>
                  <a:pt x="3760089" y="1773047"/>
                  <a:pt x="3766185" y="1760728"/>
                  <a:pt x="3784728" y="1754632"/>
                </a:cubicBezTo>
                <a:cubicBezTo>
                  <a:pt x="3790950" y="1748536"/>
                  <a:pt x="3798570" y="1747012"/>
                  <a:pt x="3807079" y="1749298"/>
                </a:cubicBezTo>
                <a:close/>
                <a:moveTo>
                  <a:pt x="4059809" y="1730883"/>
                </a:moveTo>
                <a:cubicBezTo>
                  <a:pt x="4068318" y="1733169"/>
                  <a:pt x="4077589" y="1739265"/>
                  <a:pt x="4086733" y="1748536"/>
                </a:cubicBezTo>
                <a:cubicBezTo>
                  <a:pt x="4105275" y="1766951"/>
                  <a:pt x="4086733" y="1791462"/>
                  <a:pt x="4074414" y="1797558"/>
                </a:cubicBezTo>
                <a:cubicBezTo>
                  <a:pt x="4062095" y="1803654"/>
                  <a:pt x="4037457" y="1809877"/>
                  <a:pt x="4025138" y="1785239"/>
                </a:cubicBezTo>
                <a:cubicBezTo>
                  <a:pt x="4012819" y="1760601"/>
                  <a:pt x="4018915" y="1748409"/>
                  <a:pt x="4037457" y="1736217"/>
                </a:cubicBezTo>
                <a:cubicBezTo>
                  <a:pt x="4043680" y="1730121"/>
                  <a:pt x="4051300" y="1728597"/>
                  <a:pt x="4059809" y="1730883"/>
                </a:cubicBezTo>
                <a:close/>
                <a:moveTo>
                  <a:pt x="854075" y="1730883"/>
                </a:moveTo>
                <a:cubicBezTo>
                  <a:pt x="862584" y="1733169"/>
                  <a:pt x="871855" y="1739265"/>
                  <a:pt x="880999" y="1748536"/>
                </a:cubicBezTo>
                <a:cubicBezTo>
                  <a:pt x="899541" y="1766951"/>
                  <a:pt x="887222" y="1785366"/>
                  <a:pt x="868680" y="1797558"/>
                </a:cubicBezTo>
                <a:cubicBezTo>
                  <a:pt x="856361" y="1803654"/>
                  <a:pt x="831723" y="1809877"/>
                  <a:pt x="819404" y="1785239"/>
                </a:cubicBezTo>
                <a:cubicBezTo>
                  <a:pt x="807085" y="1760601"/>
                  <a:pt x="819404" y="1748409"/>
                  <a:pt x="831723" y="1736217"/>
                </a:cubicBezTo>
                <a:cubicBezTo>
                  <a:pt x="837946" y="1730121"/>
                  <a:pt x="845566" y="1728597"/>
                  <a:pt x="854075" y="1730883"/>
                </a:cubicBezTo>
                <a:close/>
                <a:moveTo>
                  <a:pt x="4540758" y="1712468"/>
                </a:moveTo>
                <a:cubicBezTo>
                  <a:pt x="4549267" y="1714754"/>
                  <a:pt x="4558538" y="1720850"/>
                  <a:pt x="4567682" y="1730121"/>
                </a:cubicBezTo>
                <a:cubicBezTo>
                  <a:pt x="4586224" y="1748536"/>
                  <a:pt x="4567682" y="1773047"/>
                  <a:pt x="4555363" y="1779143"/>
                </a:cubicBezTo>
                <a:cubicBezTo>
                  <a:pt x="4543044" y="1785239"/>
                  <a:pt x="4518406" y="1791462"/>
                  <a:pt x="4506087" y="1766824"/>
                </a:cubicBezTo>
                <a:cubicBezTo>
                  <a:pt x="4493768" y="1736217"/>
                  <a:pt x="4499864" y="1723898"/>
                  <a:pt x="4518406" y="1717802"/>
                </a:cubicBezTo>
                <a:cubicBezTo>
                  <a:pt x="4524630" y="1711706"/>
                  <a:pt x="4532249" y="1710182"/>
                  <a:pt x="4540758" y="1712468"/>
                </a:cubicBezTo>
                <a:close/>
                <a:moveTo>
                  <a:pt x="428752" y="1712468"/>
                </a:moveTo>
                <a:cubicBezTo>
                  <a:pt x="437261" y="1714754"/>
                  <a:pt x="446532" y="1720850"/>
                  <a:pt x="455676" y="1730121"/>
                </a:cubicBezTo>
                <a:cubicBezTo>
                  <a:pt x="474218" y="1748536"/>
                  <a:pt x="461899" y="1766951"/>
                  <a:pt x="443357" y="1779143"/>
                </a:cubicBezTo>
                <a:cubicBezTo>
                  <a:pt x="431038" y="1785239"/>
                  <a:pt x="406400" y="1791462"/>
                  <a:pt x="394081" y="1766824"/>
                </a:cubicBezTo>
                <a:cubicBezTo>
                  <a:pt x="381762" y="1736217"/>
                  <a:pt x="394081" y="1729994"/>
                  <a:pt x="406400" y="1717802"/>
                </a:cubicBezTo>
                <a:cubicBezTo>
                  <a:pt x="412623" y="1711706"/>
                  <a:pt x="420243" y="1710182"/>
                  <a:pt x="428752" y="1712468"/>
                </a:cubicBezTo>
                <a:close/>
                <a:moveTo>
                  <a:pt x="3067304" y="1694053"/>
                </a:moveTo>
                <a:cubicBezTo>
                  <a:pt x="3075813" y="1696339"/>
                  <a:pt x="3085084" y="1702435"/>
                  <a:pt x="3094228" y="1711706"/>
                </a:cubicBezTo>
                <a:cubicBezTo>
                  <a:pt x="3112770" y="1730121"/>
                  <a:pt x="3100451" y="1748536"/>
                  <a:pt x="3081909" y="1760728"/>
                </a:cubicBezTo>
                <a:cubicBezTo>
                  <a:pt x="3069590" y="1766824"/>
                  <a:pt x="3044952" y="1773047"/>
                  <a:pt x="3032633" y="1748409"/>
                </a:cubicBezTo>
                <a:cubicBezTo>
                  <a:pt x="3020314" y="1717802"/>
                  <a:pt x="3026410" y="1705483"/>
                  <a:pt x="3044952" y="1699387"/>
                </a:cubicBezTo>
                <a:cubicBezTo>
                  <a:pt x="3051175" y="1693291"/>
                  <a:pt x="3058795" y="1691767"/>
                  <a:pt x="3067304" y="1694053"/>
                </a:cubicBezTo>
                <a:close/>
                <a:moveTo>
                  <a:pt x="2543303" y="1669542"/>
                </a:moveTo>
                <a:cubicBezTo>
                  <a:pt x="2551811" y="1671828"/>
                  <a:pt x="2561082" y="1677924"/>
                  <a:pt x="2570226" y="1687195"/>
                </a:cubicBezTo>
                <a:cubicBezTo>
                  <a:pt x="2588768" y="1705610"/>
                  <a:pt x="2576449" y="1724025"/>
                  <a:pt x="2557907" y="1736217"/>
                </a:cubicBezTo>
                <a:cubicBezTo>
                  <a:pt x="2545588" y="1742313"/>
                  <a:pt x="2520950" y="1748536"/>
                  <a:pt x="2508631" y="1723898"/>
                </a:cubicBezTo>
                <a:cubicBezTo>
                  <a:pt x="2496312" y="1699260"/>
                  <a:pt x="2502408" y="1680972"/>
                  <a:pt x="2520950" y="1674876"/>
                </a:cubicBezTo>
                <a:cubicBezTo>
                  <a:pt x="2527173" y="1668780"/>
                  <a:pt x="2534793" y="1667256"/>
                  <a:pt x="2543303" y="1669542"/>
                </a:cubicBezTo>
                <a:close/>
                <a:moveTo>
                  <a:pt x="4929124" y="1645031"/>
                </a:moveTo>
                <a:cubicBezTo>
                  <a:pt x="4937633" y="1647317"/>
                  <a:pt x="4946904" y="1653413"/>
                  <a:pt x="4956048" y="1662684"/>
                </a:cubicBezTo>
                <a:cubicBezTo>
                  <a:pt x="4974591" y="1681099"/>
                  <a:pt x="4962272" y="1699514"/>
                  <a:pt x="4943729" y="1711706"/>
                </a:cubicBezTo>
                <a:cubicBezTo>
                  <a:pt x="4931411" y="1717802"/>
                  <a:pt x="4906773" y="1724025"/>
                  <a:pt x="4894454" y="1699387"/>
                </a:cubicBezTo>
                <a:cubicBezTo>
                  <a:pt x="4882135" y="1674749"/>
                  <a:pt x="4894454" y="1662557"/>
                  <a:pt x="4906773" y="1650365"/>
                </a:cubicBezTo>
                <a:cubicBezTo>
                  <a:pt x="4912995" y="1644269"/>
                  <a:pt x="4920616" y="1642745"/>
                  <a:pt x="4929124" y="1645031"/>
                </a:cubicBezTo>
                <a:close/>
                <a:moveTo>
                  <a:pt x="2013078" y="1645031"/>
                </a:moveTo>
                <a:cubicBezTo>
                  <a:pt x="2021586" y="1647317"/>
                  <a:pt x="2030857" y="1653413"/>
                  <a:pt x="2040001" y="1662684"/>
                </a:cubicBezTo>
                <a:cubicBezTo>
                  <a:pt x="2058543" y="1681099"/>
                  <a:pt x="2040001" y="1705610"/>
                  <a:pt x="2027682" y="1711706"/>
                </a:cubicBezTo>
                <a:cubicBezTo>
                  <a:pt x="2015363" y="1717802"/>
                  <a:pt x="1990725" y="1724025"/>
                  <a:pt x="1978406" y="1699387"/>
                </a:cubicBezTo>
                <a:cubicBezTo>
                  <a:pt x="1966087" y="1674749"/>
                  <a:pt x="1978406" y="1662557"/>
                  <a:pt x="1990725" y="1650365"/>
                </a:cubicBezTo>
                <a:cubicBezTo>
                  <a:pt x="1996948" y="1644269"/>
                  <a:pt x="2004568" y="1642745"/>
                  <a:pt x="2013078" y="1645031"/>
                </a:cubicBezTo>
                <a:close/>
                <a:moveTo>
                  <a:pt x="1815846" y="1645031"/>
                </a:moveTo>
                <a:cubicBezTo>
                  <a:pt x="1824356" y="1647317"/>
                  <a:pt x="1833626" y="1653413"/>
                  <a:pt x="1842770" y="1662684"/>
                </a:cubicBezTo>
                <a:cubicBezTo>
                  <a:pt x="1861312" y="1681099"/>
                  <a:pt x="1848993" y="1699514"/>
                  <a:pt x="1830451" y="1711706"/>
                </a:cubicBezTo>
                <a:cubicBezTo>
                  <a:pt x="1818132" y="1717802"/>
                  <a:pt x="1793494" y="1724025"/>
                  <a:pt x="1781175" y="1699387"/>
                </a:cubicBezTo>
                <a:cubicBezTo>
                  <a:pt x="1768856" y="1674749"/>
                  <a:pt x="1774953" y="1662557"/>
                  <a:pt x="1793494" y="1650365"/>
                </a:cubicBezTo>
                <a:cubicBezTo>
                  <a:pt x="1799717" y="1644269"/>
                  <a:pt x="1807337" y="1642745"/>
                  <a:pt x="1815846" y="1645031"/>
                </a:cubicBezTo>
                <a:close/>
                <a:moveTo>
                  <a:pt x="4238371" y="1626870"/>
                </a:moveTo>
                <a:cubicBezTo>
                  <a:pt x="4246880" y="1629156"/>
                  <a:pt x="4256151" y="1635252"/>
                  <a:pt x="4265295" y="1644523"/>
                </a:cubicBezTo>
                <a:cubicBezTo>
                  <a:pt x="4283837" y="1662938"/>
                  <a:pt x="4271518" y="1681353"/>
                  <a:pt x="4252976" y="1693545"/>
                </a:cubicBezTo>
                <a:cubicBezTo>
                  <a:pt x="4240657" y="1699641"/>
                  <a:pt x="4216019" y="1705864"/>
                  <a:pt x="4203700" y="1681226"/>
                </a:cubicBezTo>
                <a:cubicBezTo>
                  <a:pt x="4191381" y="1650619"/>
                  <a:pt x="4197477" y="1638300"/>
                  <a:pt x="4216019" y="1632204"/>
                </a:cubicBezTo>
                <a:cubicBezTo>
                  <a:pt x="4222242" y="1626108"/>
                  <a:pt x="4229862" y="1624584"/>
                  <a:pt x="4238371" y="1626870"/>
                </a:cubicBezTo>
                <a:close/>
                <a:moveTo>
                  <a:pt x="1168273" y="1620774"/>
                </a:moveTo>
                <a:cubicBezTo>
                  <a:pt x="1176782" y="1623060"/>
                  <a:pt x="1186053" y="1629156"/>
                  <a:pt x="1195197" y="1638427"/>
                </a:cubicBezTo>
                <a:cubicBezTo>
                  <a:pt x="1213739" y="1656842"/>
                  <a:pt x="1195197" y="1681353"/>
                  <a:pt x="1182878" y="1687449"/>
                </a:cubicBezTo>
                <a:cubicBezTo>
                  <a:pt x="1170559" y="1693545"/>
                  <a:pt x="1145921" y="1699768"/>
                  <a:pt x="1133602" y="1675130"/>
                </a:cubicBezTo>
                <a:cubicBezTo>
                  <a:pt x="1121283" y="1650492"/>
                  <a:pt x="1127379" y="1638300"/>
                  <a:pt x="1145921" y="1626108"/>
                </a:cubicBezTo>
                <a:cubicBezTo>
                  <a:pt x="1152144" y="1620012"/>
                  <a:pt x="1159764" y="1618488"/>
                  <a:pt x="1168273" y="1620774"/>
                </a:cubicBezTo>
                <a:close/>
                <a:moveTo>
                  <a:pt x="3252089" y="1608455"/>
                </a:moveTo>
                <a:cubicBezTo>
                  <a:pt x="3260598" y="1610741"/>
                  <a:pt x="3269869" y="1616837"/>
                  <a:pt x="3279013" y="1626108"/>
                </a:cubicBezTo>
                <a:cubicBezTo>
                  <a:pt x="3297555" y="1644523"/>
                  <a:pt x="3279013" y="1669034"/>
                  <a:pt x="3266694" y="1675130"/>
                </a:cubicBezTo>
                <a:cubicBezTo>
                  <a:pt x="3254375" y="1681226"/>
                  <a:pt x="3229737" y="1687449"/>
                  <a:pt x="3217418" y="1662811"/>
                </a:cubicBezTo>
                <a:cubicBezTo>
                  <a:pt x="3205099" y="1638173"/>
                  <a:pt x="3211195" y="1625981"/>
                  <a:pt x="3229737" y="1613789"/>
                </a:cubicBezTo>
                <a:cubicBezTo>
                  <a:pt x="3235960" y="1607693"/>
                  <a:pt x="3243580" y="1606169"/>
                  <a:pt x="3252089" y="1608455"/>
                </a:cubicBezTo>
                <a:close/>
                <a:moveTo>
                  <a:pt x="2241042" y="1602359"/>
                </a:moveTo>
                <a:cubicBezTo>
                  <a:pt x="2249551" y="1604645"/>
                  <a:pt x="2258822" y="1610741"/>
                  <a:pt x="2267966" y="1620012"/>
                </a:cubicBezTo>
                <a:cubicBezTo>
                  <a:pt x="2286508" y="1638427"/>
                  <a:pt x="2267966" y="1662938"/>
                  <a:pt x="2255647" y="1669034"/>
                </a:cubicBezTo>
                <a:cubicBezTo>
                  <a:pt x="2243328" y="1675130"/>
                  <a:pt x="2218690" y="1681353"/>
                  <a:pt x="2206371" y="1656715"/>
                </a:cubicBezTo>
                <a:cubicBezTo>
                  <a:pt x="2194052" y="1626108"/>
                  <a:pt x="2200148" y="1613789"/>
                  <a:pt x="2218690" y="1607693"/>
                </a:cubicBezTo>
                <a:cubicBezTo>
                  <a:pt x="2224913" y="1601597"/>
                  <a:pt x="2232533" y="1600073"/>
                  <a:pt x="2241042" y="1602359"/>
                </a:cubicBezTo>
                <a:close/>
                <a:moveTo>
                  <a:pt x="1606042" y="1602359"/>
                </a:moveTo>
                <a:cubicBezTo>
                  <a:pt x="1614551" y="1604645"/>
                  <a:pt x="1623822" y="1610741"/>
                  <a:pt x="1632966" y="1620012"/>
                </a:cubicBezTo>
                <a:cubicBezTo>
                  <a:pt x="1651508" y="1638427"/>
                  <a:pt x="1639189" y="1656842"/>
                  <a:pt x="1620647" y="1669034"/>
                </a:cubicBezTo>
                <a:cubicBezTo>
                  <a:pt x="1608328" y="1675130"/>
                  <a:pt x="1583690" y="1681353"/>
                  <a:pt x="1571371" y="1656715"/>
                </a:cubicBezTo>
                <a:cubicBezTo>
                  <a:pt x="1559052" y="1626108"/>
                  <a:pt x="1565148" y="1613789"/>
                  <a:pt x="1583690" y="1607693"/>
                </a:cubicBezTo>
                <a:cubicBezTo>
                  <a:pt x="1589913" y="1601597"/>
                  <a:pt x="1597533" y="1600073"/>
                  <a:pt x="1606042" y="1602359"/>
                </a:cubicBezTo>
                <a:close/>
                <a:moveTo>
                  <a:pt x="2783586" y="1583944"/>
                </a:moveTo>
                <a:cubicBezTo>
                  <a:pt x="2792095" y="1586230"/>
                  <a:pt x="2801366" y="1592326"/>
                  <a:pt x="2810510" y="1601597"/>
                </a:cubicBezTo>
                <a:cubicBezTo>
                  <a:pt x="2829052" y="1620012"/>
                  <a:pt x="2810510" y="1644523"/>
                  <a:pt x="2798191" y="1650619"/>
                </a:cubicBezTo>
                <a:cubicBezTo>
                  <a:pt x="2785872" y="1656715"/>
                  <a:pt x="2761234" y="1662938"/>
                  <a:pt x="2748915" y="1638300"/>
                </a:cubicBezTo>
                <a:cubicBezTo>
                  <a:pt x="2736596" y="1607693"/>
                  <a:pt x="2742692" y="1595374"/>
                  <a:pt x="2761234" y="1589278"/>
                </a:cubicBezTo>
                <a:cubicBezTo>
                  <a:pt x="2767457" y="1583182"/>
                  <a:pt x="2775077" y="1581658"/>
                  <a:pt x="2783586" y="1583944"/>
                </a:cubicBezTo>
                <a:close/>
                <a:moveTo>
                  <a:pt x="958723" y="1577848"/>
                </a:moveTo>
                <a:cubicBezTo>
                  <a:pt x="967232" y="1580134"/>
                  <a:pt x="976503" y="1586230"/>
                  <a:pt x="985647" y="1595501"/>
                </a:cubicBezTo>
                <a:cubicBezTo>
                  <a:pt x="1004189" y="1613916"/>
                  <a:pt x="991870" y="1632331"/>
                  <a:pt x="973328" y="1644523"/>
                </a:cubicBezTo>
                <a:cubicBezTo>
                  <a:pt x="961009" y="1650619"/>
                  <a:pt x="936371" y="1656842"/>
                  <a:pt x="924052" y="1632204"/>
                </a:cubicBezTo>
                <a:cubicBezTo>
                  <a:pt x="911733" y="1607566"/>
                  <a:pt x="917829" y="1595374"/>
                  <a:pt x="936371" y="1583182"/>
                </a:cubicBezTo>
                <a:cubicBezTo>
                  <a:pt x="942594" y="1577086"/>
                  <a:pt x="950214" y="1575562"/>
                  <a:pt x="958723" y="1577848"/>
                </a:cubicBezTo>
                <a:close/>
                <a:moveTo>
                  <a:pt x="3658997" y="1571752"/>
                </a:moveTo>
                <a:cubicBezTo>
                  <a:pt x="3667506" y="1574038"/>
                  <a:pt x="3676777" y="1580134"/>
                  <a:pt x="3685921" y="1589405"/>
                </a:cubicBezTo>
                <a:cubicBezTo>
                  <a:pt x="3704463" y="1607820"/>
                  <a:pt x="3685921" y="1632331"/>
                  <a:pt x="3673602" y="1638427"/>
                </a:cubicBezTo>
                <a:cubicBezTo>
                  <a:pt x="3661283" y="1644523"/>
                  <a:pt x="3636645" y="1650746"/>
                  <a:pt x="3624326" y="1626108"/>
                </a:cubicBezTo>
                <a:cubicBezTo>
                  <a:pt x="3612007" y="1601470"/>
                  <a:pt x="3612007" y="1589278"/>
                  <a:pt x="3636645" y="1577086"/>
                </a:cubicBezTo>
                <a:cubicBezTo>
                  <a:pt x="3642868" y="1570990"/>
                  <a:pt x="3650488" y="1569466"/>
                  <a:pt x="3658997" y="1571752"/>
                </a:cubicBezTo>
                <a:close/>
                <a:moveTo>
                  <a:pt x="1371854" y="1559433"/>
                </a:moveTo>
                <a:cubicBezTo>
                  <a:pt x="1380363" y="1561719"/>
                  <a:pt x="1389634" y="1567815"/>
                  <a:pt x="1398778" y="1577086"/>
                </a:cubicBezTo>
                <a:cubicBezTo>
                  <a:pt x="1417320" y="1595501"/>
                  <a:pt x="1398778" y="1620012"/>
                  <a:pt x="1386459" y="1626108"/>
                </a:cubicBezTo>
                <a:cubicBezTo>
                  <a:pt x="1374140" y="1632204"/>
                  <a:pt x="1349502" y="1638427"/>
                  <a:pt x="1337183" y="1613789"/>
                </a:cubicBezTo>
                <a:cubicBezTo>
                  <a:pt x="1324864" y="1589151"/>
                  <a:pt x="1324864" y="1576959"/>
                  <a:pt x="1349502" y="1564767"/>
                </a:cubicBezTo>
                <a:cubicBezTo>
                  <a:pt x="1355725" y="1558671"/>
                  <a:pt x="1363345" y="1557147"/>
                  <a:pt x="1371854" y="1559433"/>
                </a:cubicBezTo>
                <a:close/>
                <a:moveTo>
                  <a:pt x="613410" y="1553210"/>
                </a:moveTo>
                <a:cubicBezTo>
                  <a:pt x="621919" y="1555496"/>
                  <a:pt x="631190" y="1561592"/>
                  <a:pt x="640334" y="1570863"/>
                </a:cubicBezTo>
                <a:cubicBezTo>
                  <a:pt x="658876" y="1589278"/>
                  <a:pt x="646557" y="1607693"/>
                  <a:pt x="628015" y="1619885"/>
                </a:cubicBezTo>
                <a:cubicBezTo>
                  <a:pt x="615696" y="1625981"/>
                  <a:pt x="591058" y="1632204"/>
                  <a:pt x="578739" y="1607566"/>
                </a:cubicBezTo>
                <a:cubicBezTo>
                  <a:pt x="566420" y="1576959"/>
                  <a:pt x="572516" y="1564640"/>
                  <a:pt x="591058" y="1558544"/>
                </a:cubicBezTo>
                <a:cubicBezTo>
                  <a:pt x="597281" y="1552448"/>
                  <a:pt x="604901" y="1550924"/>
                  <a:pt x="613410" y="1553210"/>
                </a:cubicBezTo>
                <a:close/>
                <a:moveTo>
                  <a:pt x="4694555" y="1547114"/>
                </a:moveTo>
                <a:cubicBezTo>
                  <a:pt x="4703064" y="1549400"/>
                  <a:pt x="4712335" y="1555496"/>
                  <a:pt x="4721479" y="1564767"/>
                </a:cubicBezTo>
                <a:cubicBezTo>
                  <a:pt x="4740021" y="1583182"/>
                  <a:pt x="4727702" y="1601597"/>
                  <a:pt x="4709160" y="1613789"/>
                </a:cubicBezTo>
                <a:cubicBezTo>
                  <a:pt x="4696841" y="1619885"/>
                  <a:pt x="4672203" y="1626108"/>
                  <a:pt x="4659884" y="1601470"/>
                </a:cubicBezTo>
                <a:cubicBezTo>
                  <a:pt x="4647565" y="1576832"/>
                  <a:pt x="4659884" y="1564640"/>
                  <a:pt x="4672203" y="1552448"/>
                </a:cubicBezTo>
                <a:cubicBezTo>
                  <a:pt x="4678426" y="1546352"/>
                  <a:pt x="4686046" y="1544828"/>
                  <a:pt x="4694555" y="1547114"/>
                </a:cubicBezTo>
                <a:close/>
                <a:moveTo>
                  <a:pt x="3899281" y="1547114"/>
                </a:moveTo>
                <a:cubicBezTo>
                  <a:pt x="3907790" y="1549400"/>
                  <a:pt x="3917061" y="1555496"/>
                  <a:pt x="3926205" y="1564767"/>
                </a:cubicBezTo>
                <a:cubicBezTo>
                  <a:pt x="3944747" y="1583182"/>
                  <a:pt x="3926205" y="1607693"/>
                  <a:pt x="3913886" y="1613789"/>
                </a:cubicBezTo>
                <a:cubicBezTo>
                  <a:pt x="3901567" y="1619885"/>
                  <a:pt x="3876929" y="1626108"/>
                  <a:pt x="3864610" y="1601470"/>
                </a:cubicBezTo>
                <a:cubicBezTo>
                  <a:pt x="3852291" y="1576832"/>
                  <a:pt x="3864610" y="1564640"/>
                  <a:pt x="3876929" y="1552448"/>
                </a:cubicBezTo>
                <a:cubicBezTo>
                  <a:pt x="3883152" y="1546352"/>
                  <a:pt x="3890772" y="1544828"/>
                  <a:pt x="3899281" y="1547114"/>
                </a:cubicBezTo>
                <a:close/>
                <a:moveTo>
                  <a:pt x="4417187" y="1528699"/>
                </a:moveTo>
                <a:cubicBezTo>
                  <a:pt x="4425696" y="1530985"/>
                  <a:pt x="4434967" y="1537081"/>
                  <a:pt x="4444111" y="1546352"/>
                </a:cubicBezTo>
                <a:cubicBezTo>
                  <a:pt x="4462653" y="1564767"/>
                  <a:pt x="4444111" y="1589278"/>
                  <a:pt x="4431792" y="1595374"/>
                </a:cubicBezTo>
                <a:cubicBezTo>
                  <a:pt x="4419473" y="1601470"/>
                  <a:pt x="4394835" y="1607693"/>
                  <a:pt x="4382516" y="1583055"/>
                </a:cubicBezTo>
                <a:cubicBezTo>
                  <a:pt x="4370197" y="1558417"/>
                  <a:pt x="4382516" y="1546225"/>
                  <a:pt x="4394835" y="1534033"/>
                </a:cubicBezTo>
                <a:cubicBezTo>
                  <a:pt x="4401058" y="1527937"/>
                  <a:pt x="4408678" y="1526413"/>
                  <a:pt x="4417187" y="1528699"/>
                </a:cubicBezTo>
                <a:close/>
                <a:moveTo>
                  <a:pt x="3455416" y="1516380"/>
                </a:moveTo>
                <a:cubicBezTo>
                  <a:pt x="3463925" y="1518666"/>
                  <a:pt x="3473196" y="1524762"/>
                  <a:pt x="3482340" y="1534033"/>
                </a:cubicBezTo>
                <a:cubicBezTo>
                  <a:pt x="3500882" y="1552448"/>
                  <a:pt x="3482340" y="1576959"/>
                  <a:pt x="3470021" y="1583055"/>
                </a:cubicBezTo>
                <a:cubicBezTo>
                  <a:pt x="3457702" y="1589151"/>
                  <a:pt x="3433064" y="1595374"/>
                  <a:pt x="3420745" y="1570736"/>
                </a:cubicBezTo>
                <a:cubicBezTo>
                  <a:pt x="3408426" y="1546098"/>
                  <a:pt x="3414522" y="1533906"/>
                  <a:pt x="3433064" y="1521714"/>
                </a:cubicBezTo>
                <a:cubicBezTo>
                  <a:pt x="3439287" y="1515618"/>
                  <a:pt x="3446907" y="1514094"/>
                  <a:pt x="3455416" y="1516380"/>
                </a:cubicBezTo>
                <a:close/>
                <a:moveTo>
                  <a:pt x="2456688" y="1497965"/>
                </a:moveTo>
                <a:cubicBezTo>
                  <a:pt x="2465197" y="1500251"/>
                  <a:pt x="2474468" y="1506347"/>
                  <a:pt x="2483612" y="1515618"/>
                </a:cubicBezTo>
                <a:cubicBezTo>
                  <a:pt x="2502154" y="1534033"/>
                  <a:pt x="2489835" y="1552448"/>
                  <a:pt x="2471293" y="1564640"/>
                </a:cubicBezTo>
                <a:cubicBezTo>
                  <a:pt x="2458974" y="1570736"/>
                  <a:pt x="2434336" y="1576959"/>
                  <a:pt x="2422017" y="1552321"/>
                </a:cubicBezTo>
                <a:cubicBezTo>
                  <a:pt x="2409698" y="1521714"/>
                  <a:pt x="2415794" y="1509395"/>
                  <a:pt x="2434336" y="1503299"/>
                </a:cubicBezTo>
                <a:cubicBezTo>
                  <a:pt x="2440559" y="1497203"/>
                  <a:pt x="2448179" y="1495679"/>
                  <a:pt x="2456688" y="1497965"/>
                </a:cubicBezTo>
                <a:close/>
                <a:moveTo>
                  <a:pt x="2943733" y="1461135"/>
                </a:moveTo>
                <a:cubicBezTo>
                  <a:pt x="2952242" y="1463421"/>
                  <a:pt x="2961513" y="1469517"/>
                  <a:pt x="2970657" y="1478788"/>
                </a:cubicBezTo>
                <a:cubicBezTo>
                  <a:pt x="2989199" y="1497203"/>
                  <a:pt x="2970657" y="1521714"/>
                  <a:pt x="2958338" y="1527810"/>
                </a:cubicBezTo>
                <a:cubicBezTo>
                  <a:pt x="2946019" y="1533906"/>
                  <a:pt x="2921381" y="1540129"/>
                  <a:pt x="2909062" y="1515491"/>
                </a:cubicBezTo>
                <a:cubicBezTo>
                  <a:pt x="2896743" y="1490853"/>
                  <a:pt x="2902839" y="1478661"/>
                  <a:pt x="2921381" y="1466469"/>
                </a:cubicBezTo>
                <a:cubicBezTo>
                  <a:pt x="2927604" y="1460373"/>
                  <a:pt x="2935224" y="1458849"/>
                  <a:pt x="2943733" y="1461135"/>
                </a:cubicBezTo>
                <a:close/>
                <a:moveTo>
                  <a:pt x="4102735" y="1455039"/>
                </a:moveTo>
                <a:cubicBezTo>
                  <a:pt x="4111244" y="1457325"/>
                  <a:pt x="4120515" y="1463421"/>
                  <a:pt x="4129659" y="1472692"/>
                </a:cubicBezTo>
                <a:cubicBezTo>
                  <a:pt x="4148201" y="1491107"/>
                  <a:pt x="4135882" y="1509522"/>
                  <a:pt x="4117340" y="1521714"/>
                </a:cubicBezTo>
                <a:cubicBezTo>
                  <a:pt x="4105021" y="1527810"/>
                  <a:pt x="4080383" y="1534033"/>
                  <a:pt x="4068064" y="1509395"/>
                </a:cubicBezTo>
                <a:cubicBezTo>
                  <a:pt x="4055745" y="1484757"/>
                  <a:pt x="4061841" y="1466469"/>
                  <a:pt x="4080383" y="1460373"/>
                </a:cubicBezTo>
                <a:cubicBezTo>
                  <a:pt x="4086606" y="1454277"/>
                  <a:pt x="4094226" y="1452753"/>
                  <a:pt x="4102735" y="1455039"/>
                </a:cubicBezTo>
                <a:close/>
                <a:moveTo>
                  <a:pt x="786003" y="1455039"/>
                </a:moveTo>
                <a:cubicBezTo>
                  <a:pt x="794512" y="1457325"/>
                  <a:pt x="803783" y="1463421"/>
                  <a:pt x="812927" y="1472692"/>
                </a:cubicBezTo>
                <a:cubicBezTo>
                  <a:pt x="831469" y="1491107"/>
                  <a:pt x="819150" y="1509522"/>
                  <a:pt x="800608" y="1521714"/>
                </a:cubicBezTo>
                <a:cubicBezTo>
                  <a:pt x="788289" y="1527810"/>
                  <a:pt x="763651" y="1534033"/>
                  <a:pt x="751332" y="1509395"/>
                </a:cubicBezTo>
                <a:cubicBezTo>
                  <a:pt x="739013" y="1478788"/>
                  <a:pt x="745109" y="1466469"/>
                  <a:pt x="763651" y="1460373"/>
                </a:cubicBezTo>
                <a:cubicBezTo>
                  <a:pt x="769874" y="1454277"/>
                  <a:pt x="777494" y="1452753"/>
                  <a:pt x="786003" y="1455039"/>
                </a:cubicBezTo>
                <a:close/>
                <a:moveTo>
                  <a:pt x="2129917" y="1418209"/>
                </a:moveTo>
                <a:cubicBezTo>
                  <a:pt x="2138426" y="1420495"/>
                  <a:pt x="2147697" y="1426591"/>
                  <a:pt x="2156841" y="1435862"/>
                </a:cubicBezTo>
                <a:cubicBezTo>
                  <a:pt x="2175383" y="1454277"/>
                  <a:pt x="2156841" y="1478788"/>
                  <a:pt x="2144522" y="1484884"/>
                </a:cubicBezTo>
                <a:cubicBezTo>
                  <a:pt x="2132203" y="1490980"/>
                  <a:pt x="2107565" y="1497203"/>
                  <a:pt x="2095246" y="1472565"/>
                </a:cubicBezTo>
                <a:cubicBezTo>
                  <a:pt x="2082927" y="1447927"/>
                  <a:pt x="2089023" y="1429639"/>
                  <a:pt x="2107565" y="1423543"/>
                </a:cubicBezTo>
                <a:cubicBezTo>
                  <a:pt x="2113788" y="1417447"/>
                  <a:pt x="2121408" y="1415923"/>
                  <a:pt x="2129917" y="1418209"/>
                </a:cubicBezTo>
                <a:close/>
                <a:moveTo>
                  <a:pt x="1889506" y="1418209"/>
                </a:moveTo>
                <a:cubicBezTo>
                  <a:pt x="1898015" y="1420495"/>
                  <a:pt x="1907286" y="1426591"/>
                  <a:pt x="1916430" y="1435862"/>
                </a:cubicBezTo>
                <a:cubicBezTo>
                  <a:pt x="1934972" y="1454277"/>
                  <a:pt x="1922653" y="1472692"/>
                  <a:pt x="1904111" y="1484884"/>
                </a:cubicBezTo>
                <a:cubicBezTo>
                  <a:pt x="1891792" y="1490980"/>
                  <a:pt x="1867154" y="1497203"/>
                  <a:pt x="1854835" y="1472565"/>
                </a:cubicBezTo>
                <a:cubicBezTo>
                  <a:pt x="1842516" y="1447927"/>
                  <a:pt x="1848612" y="1435735"/>
                  <a:pt x="1867154" y="1423543"/>
                </a:cubicBezTo>
                <a:cubicBezTo>
                  <a:pt x="1873377" y="1417447"/>
                  <a:pt x="1880997" y="1415923"/>
                  <a:pt x="1889506" y="1418209"/>
                </a:cubicBezTo>
                <a:close/>
                <a:moveTo>
                  <a:pt x="3140964" y="1412113"/>
                </a:moveTo>
                <a:cubicBezTo>
                  <a:pt x="3149473" y="1414399"/>
                  <a:pt x="3158744" y="1420495"/>
                  <a:pt x="3167888" y="1429766"/>
                </a:cubicBezTo>
                <a:cubicBezTo>
                  <a:pt x="3186430" y="1448181"/>
                  <a:pt x="3167888" y="1472692"/>
                  <a:pt x="3155569" y="1478788"/>
                </a:cubicBezTo>
                <a:cubicBezTo>
                  <a:pt x="3143250" y="1484884"/>
                  <a:pt x="3118612" y="1491107"/>
                  <a:pt x="3106293" y="1466469"/>
                </a:cubicBezTo>
                <a:cubicBezTo>
                  <a:pt x="3093974" y="1435862"/>
                  <a:pt x="3100070" y="1423543"/>
                  <a:pt x="3118612" y="1417447"/>
                </a:cubicBezTo>
                <a:cubicBezTo>
                  <a:pt x="3124835" y="1411351"/>
                  <a:pt x="3132455" y="1409827"/>
                  <a:pt x="3140964" y="1412113"/>
                </a:cubicBezTo>
                <a:close/>
                <a:moveTo>
                  <a:pt x="2666238" y="1412113"/>
                </a:moveTo>
                <a:cubicBezTo>
                  <a:pt x="2674747" y="1414399"/>
                  <a:pt x="2684018" y="1420495"/>
                  <a:pt x="2693162" y="1429766"/>
                </a:cubicBezTo>
                <a:cubicBezTo>
                  <a:pt x="2711704" y="1448181"/>
                  <a:pt x="2699385" y="1466596"/>
                  <a:pt x="2680843" y="1478788"/>
                </a:cubicBezTo>
                <a:cubicBezTo>
                  <a:pt x="2668524" y="1484884"/>
                  <a:pt x="2643886" y="1491107"/>
                  <a:pt x="2631567" y="1466469"/>
                </a:cubicBezTo>
                <a:cubicBezTo>
                  <a:pt x="2619248" y="1441831"/>
                  <a:pt x="2625344" y="1429639"/>
                  <a:pt x="2643886" y="1417447"/>
                </a:cubicBezTo>
                <a:cubicBezTo>
                  <a:pt x="2650109" y="1411351"/>
                  <a:pt x="2657729" y="1409827"/>
                  <a:pt x="2666238" y="1412113"/>
                </a:cubicBezTo>
                <a:close/>
                <a:moveTo>
                  <a:pt x="4898009" y="1406017"/>
                </a:moveTo>
                <a:cubicBezTo>
                  <a:pt x="4906518" y="1408303"/>
                  <a:pt x="4915789" y="1414399"/>
                  <a:pt x="4924933" y="1423670"/>
                </a:cubicBezTo>
                <a:cubicBezTo>
                  <a:pt x="4943475" y="1442085"/>
                  <a:pt x="4931156" y="1460500"/>
                  <a:pt x="4912614" y="1472692"/>
                </a:cubicBezTo>
                <a:cubicBezTo>
                  <a:pt x="4900295" y="1478788"/>
                  <a:pt x="4875657" y="1485011"/>
                  <a:pt x="4863338" y="1460373"/>
                </a:cubicBezTo>
                <a:cubicBezTo>
                  <a:pt x="4851019" y="1435735"/>
                  <a:pt x="4851019" y="1417447"/>
                  <a:pt x="4875657" y="1411351"/>
                </a:cubicBezTo>
                <a:cubicBezTo>
                  <a:pt x="4881880" y="1405255"/>
                  <a:pt x="4889500" y="1403731"/>
                  <a:pt x="4898009" y="1406017"/>
                </a:cubicBezTo>
                <a:close/>
                <a:moveTo>
                  <a:pt x="1118870" y="1393698"/>
                </a:moveTo>
                <a:cubicBezTo>
                  <a:pt x="1127379" y="1395984"/>
                  <a:pt x="1136650" y="1402080"/>
                  <a:pt x="1145794" y="1411351"/>
                </a:cubicBezTo>
                <a:cubicBezTo>
                  <a:pt x="1164336" y="1429766"/>
                  <a:pt x="1152017" y="1448181"/>
                  <a:pt x="1133475" y="1460373"/>
                </a:cubicBezTo>
                <a:cubicBezTo>
                  <a:pt x="1121156" y="1466469"/>
                  <a:pt x="1096518" y="1472692"/>
                  <a:pt x="1084199" y="1448054"/>
                </a:cubicBezTo>
                <a:cubicBezTo>
                  <a:pt x="1071880" y="1423416"/>
                  <a:pt x="1084199" y="1411224"/>
                  <a:pt x="1096518" y="1399032"/>
                </a:cubicBezTo>
                <a:cubicBezTo>
                  <a:pt x="1102741" y="1392936"/>
                  <a:pt x="1110361" y="1391412"/>
                  <a:pt x="1118870" y="1393698"/>
                </a:cubicBezTo>
                <a:close/>
                <a:moveTo>
                  <a:pt x="1686052" y="1381379"/>
                </a:moveTo>
                <a:cubicBezTo>
                  <a:pt x="1694561" y="1383665"/>
                  <a:pt x="1703832" y="1389761"/>
                  <a:pt x="1712976" y="1399032"/>
                </a:cubicBezTo>
                <a:cubicBezTo>
                  <a:pt x="1731518" y="1417447"/>
                  <a:pt x="1712976" y="1441958"/>
                  <a:pt x="1700657" y="1448054"/>
                </a:cubicBezTo>
                <a:cubicBezTo>
                  <a:pt x="1688338" y="1454150"/>
                  <a:pt x="1663700" y="1460373"/>
                  <a:pt x="1651381" y="1435735"/>
                </a:cubicBezTo>
                <a:cubicBezTo>
                  <a:pt x="1639062" y="1411097"/>
                  <a:pt x="1645158" y="1398905"/>
                  <a:pt x="1663700" y="1386713"/>
                </a:cubicBezTo>
                <a:cubicBezTo>
                  <a:pt x="1669923" y="1380617"/>
                  <a:pt x="1677543" y="1379093"/>
                  <a:pt x="1686052" y="1381379"/>
                </a:cubicBezTo>
                <a:close/>
                <a:moveTo>
                  <a:pt x="1482598" y="1369060"/>
                </a:moveTo>
                <a:cubicBezTo>
                  <a:pt x="1491107" y="1371346"/>
                  <a:pt x="1500378" y="1377442"/>
                  <a:pt x="1509522" y="1386713"/>
                </a:cubicBezTo>
                <a:cubicBezTo>
                  <a:pt x="1528064" y="1405128"/>
                  <a:pt x="1509522" y="1429639"/>
                  <a:pt x="1497203" y="1435735"/>
                </a:cubicBezTo>
                <a:cubicBezTo>
                  <a:pt x="1484884" y="1441831"/>
                  <a:pt x="1460246" y="1448054"/>
                  <a:pt x="1447927" y="1423416"/>
                </a:cubicBezTo>
                <a:cubicBezTo>
                  <a:pt x="1435608" y="1398778"/>
                  <a:pt x="1441704" y="1386586"/>
                  <a:pt x="1460246" y="1374394"/>
                </a:cubicBezTo>
                <a:cubicBezTo>
                  <a:pt x="1466469" y="1368298"/>
                  <a:pt x="1474089" y="1366774"/>
                  <a:pt x="1482598" y="1369060"/>
                </a:cubicBezTo>
                <a:close/>
                <a:moveTo>
                  <a:pt x="4521962" y="1356741"/>
                </a:moveTo>
                <a:cubicBezTo>
                  <a:pt x="4530471" y="1359027"/>
                  <a:pt x="4539742" y="1365123"/>
                  <a:pt x="4548886" y="1374394"/>
                </a:cubicBezTo>
                <a:cubicBezTo>
                  <a:pt x="4567428" y="1392809"/>
                  <a:pt x="4555109" y="1411224"/>
                  <a:pt x="4536567" y="1423416"/>
                </a:cubicBezTo>
                <a:cubicBezTo>
                  <a:pt x="4524248" y="1429512"/>
                  <a:pt x="4499610" y="1435735"/>
                  <a:pt x="4487291" y="1411097"/>
                </a:cubicBezTo>
                <a:cubicBezTo>
                  <a:pt x="4474972" y="1386459"/>
                  <a:pt x="4481068" y="1374267"/>
                  <a:pt x="4499610" y="1362075"/>
                </a:cubicBezTo>
                <a:cubicBezTo>
                  <a:pt x="4505833" y="1355979"/>
                  <a:pt x="4513453" y="1354455"/>
                  <a:pt x="4521962" y="1356741"/>
                </a:cubicBezTo>
                <a:close/>
                <a:moveTo>
                  <a:pt x="3732911" y="1356741"/>
                </a:moveTo>
                <a:cubicBezTo>
                  <a:pt x="3741420" y="1359027"/>
                  <a:pt x="3750691" y="1365123"/>
                  <a:pt x="3759835" y="1374394"/>
                </a:cubicBezTo>
                <a:cubicBezTo>
                  <a:pt x="3778377" y="1392809"/>
                  <a:pt x="3766058" y="1411224"/>
                  <a:pt x="3747516" y="1423416"/>
                </a:cubicBezTo>
                <a:cubicBezTo>
                  <a:pt x="3735197" y="1429512"/>
                  <a:pt x="3710559" y="1435735"/>
                  <a:pt x="3698240" y="1411097"/>
                </a:cubicBezTo>
                <a:cubicBezTo>
                  <a:pt x="3685921" y="1386459"/>
                  <a:pt x="3692017" y="1368171"/>
                  <a:pt x="3710559" y="1362075"/>
                </a:cubicBezTo>
                <a:cubicBezTo>
                  <a:pt x="3716782" y="1355979"/>
                  <a:pt x="3724402" y="1354455"/>
                  <a:pt x="3732911" y="1356741"/>
                </a:cubicBezTo>
                <a:close/>
                <a:moveTo>
                  <a:pt x="4281551" y="1326134"/>
                </a:moveTo>
                <a:cubicBezTo>
                  <a:pt x="4290060" y="1328420"/>
                  <a:pt x="4299331" y="1334516"/>
                  <a:pt x="4308475" y="1343787"/>
                </a:cubicBezTo>
                <a:cubicBezTo>
                  <a:pt x="4327017" y="1362202"/>
                  <a:pt x="4314698" y="1380617"/>
                  <a:pt x="4296156" y="1392809"/>
                </a:cubicBezTo>
                <a:cubicBezTo>
                  <a:pt x="4283837" y="1398905"/>
                  <a:pt x="4259199" y="1405128"/>
                  <a:pt x="4246880" y="1380490"/>
                </a:cubicBezTo>
                <a:cubicBezTo>
                  <a:pt x="4234561" y="1355852"/>
                  <a:pt x="4240657" y="1343660"/>
                  <a:pt x="4259199" y="1331468"/>
                </a:cubicBezTo>
                <a:cubicBezTo>
                  <a:pt x="4265422" y="1325372"/>
                  <a:pt x="4273042" y="1323848"/>
                  <a:pt x="4281551" y="1326134"/>
                </a:cubicBezTo>
                <a:close/>
                <a:moveTo>
                  <a:pt x="3313684" y="1326134"/>
                </a:moveTo>
                <a:cubicBezTo>
                  <a:pt x="3322193" y="1328420"/>
                  <a:pt x="3331464" y="1334516"/>
                  <a:pt x="3340608" y="1343787"/>
                </a:cubicBezTo>
                <a:cubicBezTo>
                  <a:pt x="3359150" y="1362202"/>
                  <a:pt x="3346831" y="1380617"/>
                  <a:pt x="3328289" y="1392809"/>
                </a:cubicBezTo>
                <a:cubicBezTo>
                  <a:pt x="3315970" y="1398905"/>
                  <a:pt x="3291332" y="1405128"/>
                  <a:pt x="3279013" y="1380490"/>
                </a:cubicBezTo>
                <a:cubicBezTo>
                  <a:pt x="3266694" y="1349883"/>
                  <a:pt x="3272790" y="1337564"/>
                  <a:pt x="3291332" y="1331468"/>
                </a:cubicBezTo>
                <a:cubicBezTo>
                  <a:pt x="3297555" y="1325372"/>
                  <a:pt x="3305175" y="1323848"/>
                  <a:pt x="3313684" y="1326134"/>
                </a:cubicBezTo>
                <a:close/>
                <a:moveTo>
                  <a:pt x="2364232" y="1326134"/>
                </a:moveTo>
                <a:cubicBezTo>
                  <a:pt x="2372741" y="1328420"/>
                  <a:pt x="2382012" y="1334516"/>
                  <a:pt x="2391156" y="1343787"/>
                </a:cubicBezTo>
                <a:cubicBezTo>
                  <a:pt x="2409698" y="1362202"/>
                  <a:pt x="2391156" y="1386713"/>
                  <a:pt x="2378837" y="1392809"/>
                </a:cubicBezTo>
                <a:cubicBezTo>
                  <a:pt x="2366518" y="1398905"/>
                  <a:pt x="2341880" y="1405128"/>
                  <a:pt x="2329561" y="1380490"/>
                </a:cubicBezTo>
                <a:cubicBezTo>
                  <a:pt x="2317242" y="1355852"/>
                  <a:pt x="2329561" y="1343660"/>
                  <a:pt x="2341880" y="1331468"/>
                </a:cubicBezTo>
                <a:cubicBezTo>
                  <a:pt x="2348103" y="1325372"/>
                  <a:pt x="2355723" y="1323848"/>
                  <a:pt x="2364232" y="1326134"/>
                </a:cubicBezTo>
                <a:close/>
                <a:moveTo>
                  <a:pt x="3954780" y="1320038"/>
                </a:moveTo>
                <a:cubicBezTo>
                  <a:pt x="3963289" y="1322324"/>
                  <a:pt x="3972560" y="1328420"/>
                  <a:pt x="3981704" y="1337691"/>
                </a:cubicBezTo>
                <a:cubicBezTo>
                  <a:pt x="4000246" y="1356106"/>
                  <a:pt x="3987927" y="1374521"/>
                  <a:pt x="3969385" y="1386713"/>
                </a:cubicBezTo>
                <a:cubicBezTo>
                  <a:pt x="3957066" y="1392809"/>
                  <a:pt x="3932428" y="1399032"/>
                  <a:pt x="3920109" y="1374394"/>
                </a:cubicBezTo>
                <a:cubicBezTo>
                  <a:pt x="3907790" y="1343787"/>
                  <a:pt x="3913886" y="1331468"/>
                  <a:pt x="3932428" y="1325372"/>
                </a:cubicBezTo>
                <a:cubicBezTo>
                  <a:pt x="3938651" y="1319276"/>
                  <a:pt x="3946271" y="1317752"/>
                  <a:pt x="3954780" y="1320038"/>
                </a:cubicBezTo>
                <a:close/>
                <a:moveTo>
                  <a:pt x="4725416" y="1307719"/>
                </a:moveTo>
                <a:cubicBezTo>
                  <a:pt x="4733925" y="1310005"/>
                  <a:pt x="4743196" y="1316101"/>
                  <a:pt x="4752340" y="1325372"/>
                </a:cubicBezTo>
                <a:cubicBezTo>
                  <a:pt x="4770882" y="1343787"/>
                  <a:pt x="4758563" y="1362202"/>
                  <a:pt x="4740021" y="1374394"/>
                </a:cubicBezTo>
                <a:cubicBezTo>
                  <a:pt x="4727702" y="1380490"/>
                  <a:pt x="4703064" y="1386713"/>
                  <a:pt x="4690745" y="1362075"/>
                </a:cubicBezTo>
                <a:cubicBezTo>
                  <a:pt x="4678426" y="1337437"/>
                  <a:pt x="4684522" y="1325245"/>
                  <a:pt x="4703064" y="1313053"/>
                </a:cubicBezTo>
                <a:cubicBezTo>
                  <a:pt x="4709287" y="1306957"/>
                  <a:pt x="4716907" y="1305433"/>
                  <a:pt x="4725416" y="1307719"/>
                </a:cubicBezTo>
                <a:close/>
                <a:moveTo>
                  <a:pt x="1297686" y="1295400"/>
                </a:moveTo>
                <a:cubicBezTo>
                  <a:pt x="1306195" y="1297686"/>
                  <a:pt x="1315466" y="1303782"/>
                  <a:pt x="1324610" y="1313053"/>
                </a:cubicBezTo>
                <a:cubicBezTo>
                  <a:pt x="1343152" y="1331468"/>
                  <a:pt x="1330833" y="1349883"/>
                  <a:pt x="1312291" y="1362075"/>
                </a:cubicBezTo>
                <a:cubicBezTo>
                  <a:pt x="1299972" y="1368171"/>
                  <a:pt x="1275334" y="1374394"/>
                  <a:pt x="1263015" y="1349756"/>
                </a:cubicBezTo>
                <a:cubicBezTo>
                  <a:pt x="1250696" y="1319149"/>
                  <a:pt x="1256792" y="1306830"/>
                  <a:pt x="1275334" y="1300734"/>
                </a:cubicBezTo>
                <a:cubicBezTo>
                  <a:pt x="1281557" y="1294638"/>
                  <a:pt x="1289177" y="1293114"/>
                  <a:pt x="1297686" y="1295400"/>
                </a:cubicBezTo>
                <a:close/>
                <a:moveTo>
                  <a:pt x="915416" y="1295400"/>
                </a:moveTo>
                <a:cubicBezTo>
                  <a:pt x="923925" y="1297686"/>
                  <a:pt x="933196" y="1303782"/>
                  <a:pt x="942340" y="1313053"/>
                </a:cubicBezTo>
                <a:cubicBezTo>
                  <a:pt x="960882" y="1331468"/>
                  <a:pt x="942340" y="1355979"/>
                  <a:pt x="930021" y="1362075"/>
                </a:cubicBezTo>
                <a:cubicBezTo>
                  <a:pt x="917702" y="1368171"/>
                  <a:pt x="893064" y="1374394"/>
                  <a:pt x="880745" y="1349756"/>
                </a:cubicBezTo>
                <a:cubicBezTo>
                  <a:pt x="868426" y="1325118"/>
                  <a:pt x="874522" y="1306830"/>
                  <a:pt x="893064" y="1300734"/>
                </a:cubicBezTo>
                <a:cubicBezTo>
                  <a:pt x="899287" y="1294638"/>
                  <a:pt x="906907" y="1293114"/>
                  <a:pt x="915416" y="1295400"/>
                </a:cubicBezTo>
                <a:close/>
                <a:moveTo>
                  <a:pt x="3529330" y="1289304"/>
                </a:moveTo>
                <a:cubicBezTo>
                  <a:pt x="3537839" y="1291590"/>
                  <a:pt x="3547110" y="1297686"/>
                  <a:pt x="3556254" y="1306957"/>
                </a:cubicBezTo>
                <a:cubicBezTo>
                  <a:pt x="3574796" y="1325372"/>
                  <a:pt x="3562477" y="1343787"/>
                  <a:pt x="3543935" y="1355979"/>
                </a:cubicBezTo>
                <a:cubicBezTo>
                  <a:pt x="3531616" y="1362075"/>
                  <a:pt x="3506978" y="1368298"/>
                  <a:pt x="3494659" y="1343660"/>
                </a:cubicBezTo>
                <a:cubicBezTo>
                  <a:pt x="3482340" y="1313053"/>
                  <a:pt x="3488436" y="1300734"/>
                  <a:pt x="3506978" y="1294638"/>
                </a:cubicBezTo>
                <a:cubicBezTo>
                  <a:pt x="3513201" y="1288542"/>
                  <a:pt x="3520821" y="1287018"/>
                  <a:pt x="3529330" y="1289304"/>
                </a:cubicBezTo>
                <a:close/>
                <a:moveTo>
                  <a:pt x="2900553" y="1258697"/>
                </a:moveTo>
                <a:cubicBezTo>
                  <a:pt x="2909062" y="1260983"/>
                  <a:pt x="2918333" y="1267079"/>
                  <a:pt x="2927477" y="1276350"/>
                </a:cubicBezTo>
                <a:cubicBezTo>
                  <a:pt x="2946019" y="1294765"/>
                  <a:pt x="2933700" y="1313180"/>
                  <a:pt x="2915158" y="1325372"/>
                </a:cubicBezTo>
                <a:cubicBezTo>
                  <a:pt x="2902839" y="1331468"/>
                  <a:pt x="2878201" y="1337691"/>
                  <a:pt x="2865882" y="1313053"/>
                </a:cubicBezTo>
                <a:cubicBezTo>
                  <a:pt x="2853563" y="1288415"/>
                  <a:pt x="2859659" y="1270127"/>
                  <a:pt x="2878201" y="1264031"/>
                </a:cubicBezTo>
                <a:cubicBezTo>
                  <a:pt x="2884424" y="1257935"/>
                  <a:pt x="2892044" y="1256411"/>
                  <a:pt x="2900553" y="1258697"/>
                </a:cubicBezTo>
                <a:close/>
                <a:moveTo>
                  <a:pt x="2012823" y="1240282"/>
                </a:moveTo>
                <a:cubicBezTo>
                  <a:pt x="2021332" y="1242568"/>
                  <a:pt x="2030603" y="1248664"/>
                  <a:pt x="2039747" y="1257935"/>
                </a:cubicBezTo>
                <a:cubicBezTo>
                  <a:pt x="2058289" y="1276350"/>
                  <a:pt x="2045970" y="1294765"/>
                  <a:pt x="2027428" y="1306957"/>
                </a:cubicBezTo>
                <a:cubicBezTo>
                  <a:pt x="2015109" y="1313053"/>
                  <a:pt x="1990471" y="1319276"/>
                  <a:pt x="1978152" y="1294638"/>
                </a:cubicBezTo>
                <a:cubicBezTo>
                  <a:pt x="1965833" y="1270000"/>
                  <a:pt x="1971929" y="1251712"/>
                  <a:pt x="1990471" y="1245616"/>
                </a:cubicBezTo>
                <a:cubicBezTo>
                  <a:pt x="1996694" y="1239520"/>
                  <a:pt x="2004314" y="1237996"/>
                  <a:pt x="2012823" y="1240282"/>
                </a:cubicBezTo>
                <a:close/>
                <a:moveTo>
                  <a:pt x="2524506" y="1191260"/>
                </a:moveTo>
                <a:cubicBezTo>
                  <a:pt x="2533015" y="1193546"/>
                  <a:pt x="2542286" y="1199642"/>
                  <a:pt x="2551430" y="1208913"/>
                </a:cubicBezTo>
                <a:cubicBezTo>
                  <a:pt x="2569972" y="1227328"/>
                  <a:pt x="2557653" y="1245743"/>
                  <a:pt x="2539111" y="1257935"/>
                </a:cubicBezTo>
                <a:cubicBezTo>
                  <a:pt x="2526792" y="1264031"/>
                  <a:pt x="2502154" y="1270254"/>
                  <a:pt x="2489835" y="1245616"/>
                </a:cubicBezTo>
                <a:cubicBezTo>
                  <a:pt x="2477516" y="1215009"/>
                  <a:pt x="2483612" y="1202690"/>
                  <a:pt x="2502154" y="1196594"/>
                </a:cubicBezTo>
                <a:cubicBezTo>
                  <a:pt x="2508377" y="1190498"/>
                  <a:pt x="2515997" y="1188974"/>
                  <a:pt x="2524506" y="1191260"/>
                </a:cubicBezTo>
                <a:close/>
                <a:moveTo>
                  <a:pt x="2703322" y="1185164"/>
                </a:moveTo>
                <a:cubicBezTo>
                  <a:pt x="2711831" y="1187450"/>
                  <a:pt x="2721102" y="1193546"/>
                  <a:pt x="2730246" y="1202817"/>
                </a:cubicBezTo>
                <a:cubicBezTo>
                  <a:pt x="2748788" y="1221232"/>
                  <a:pt x="2730246" y="1245743"/>
                  <a:pt x="2717927" y="1251839"/>
                </a:cubicBezTo>
                <a:cubicBezTo>
                  <a:pt x="2705608" y="1257935"/>
                  <a:pt x="2680970" y="1264158"/>
                  <a:pt x="2668651" y="1239520"/>
                </a:cubicBezTo>
                <a:cubicBezTo>
                  <a:pt x="2656332" y="1214882"/>
                  <a:pt x="2662428" y="1202690"/>
                  <a:pt x="2680970" y="1190498"/>
                </a:cubicBezTo>
                <a:cubicBezTo>
                  <a:pt x="2687193" y="1184402"/>
                  <a:pt x="2694813" y="1182878"/>
                  <a:pt x="2703322" y="1185164"/>
                </a:cubicBezTo>
                <a:close/>
                <a:moveTo>
                  <a:pt x="1760093" y="1179068"/>
                </a:moveTo>
                <a:cubicBezTo>
                  <a:pt x="1768602" y="1181354"/>
                  <a:pt x="1777873" y="1187450"/>
                  <a:pt x="1787017" y="1196721"/>
                </a:cubicBezTo>
                <a:cubicBezTo>
                  <a:pt x="1805559" y="1215136"/>
                  <a:pt x="1787017" y="1239647"/>
                  <a:pt x="1774698" y="1245743"/>
                </a:cubicBezTo>
                <a:cubicBezTo>
                  <a:pt x="1762379" y="1251839"/>
                  <a:pt x="1737741" y="1258062"/>
                  <a:pt x="1725422" y="1233424"/>
                </a:cubicBezTo>
                <a:cubicBezTo>
                  <a:pt x="1713103" y="1202817"/>
                  <a:pt x="1719199" y="1190498"/>
                  <a:pt x="1737741" y="1184402"/>
                </a:cubicBezTo>
                <a:cubicBezTo>
                  <a:pt x="1743964" y="1178306"/>
                  <a:pt x="1751584" y="1176782"/>
                  <a:pt x="1760093" y="1179068"/>
                </a:cubicBezTo>
                <a:close/>
                <a:moveTo>
                  <a:pt x="4509643" y="1163701"/>
                </a:moveTo>
                <a:cubicBezTo>
                  <a:pt x="4518152" y="1165987"/>
                  <a:pt x="4527423" y="1172083"/>
                  <a:pt x="4536567" y="1184402"/>
                </a:cubicBezTo>
                <a:cubicBezTo>
                  <a:pt x="4555109" y="1202817"/>
                  <a:pt x="4542790" y="1221232"/>
                  <a:pt x="4524248" y="1233424"/>
                </a:cubicBezTo>
                <a:cubicBezTo>
                  <a:pt x="4511929" y="1239520"/>
                  <a:pt x="4487291" y="1245743"/>
                  <a:pt x="4474972" y="1221105"/>
                </a:cubicBezTo>
                <a:cubicBezTo>
                  <a:pt x="4462653" y="1190498"/>
                  <a:pt x="4474972" y="1172083"/>
                  <a:pt x="4487291" y="1165987"/>
                </a:cubicBezTo>
                <a:cubicBezTo>
                  <a:pt x="4493514" y="1162939"/>
                  <a:pt x="4501134" y="1161415"/>
                  <a:pt x="4509643" y="1163701"/>
                </a:cubicBezTo>
                <a:close/>
                <a:moveTo>
                  <a:pt x="2216277" y="1154557"/>
                </a:moveTo>
                <a:cubicBezTo>
                  <a:pt x="2224786" y="1156843"/>
                  <a:pt x="2234057" y="1162939"/>
                  <a:pt x="2243201" y="1172210"/>
                </a:cubicBezTo>
                <a:cubicBezTo>
                  <a:pt x="2261743" y="1190625"/>
                  <a:pt x="2249424" y="1209040"/>
                  <a:pt x="2230882" y="1221232"/>
                </a:cubicBezTo>
                <a:cubicBezTo>
                  <a:pt x="2218563" y="1227328"/>
                  <a:pt x="2193925" y="1233551"/>
                  <a:pt x="2181606" y="1208913"/>
                </a:cubicBezTo>
                <a:cubicBezTo>
                  <a:pt x="2169287" y="1184275"/>
                  <a:pt x="2169287" y="1172083"/>
                  <a:pt x="2193925" y="1159891"/>
                </a:cubicBezTo>
                <a:cubicBezTo>
                  <a:pt x="2200148" y="1153795"/>
                  <a:pt x="2207768" y="1152271"/>
                  <a:pt x="2216277" y="1154557"/>
                </a:cubicBezTo>
                <a:close/>
                <a:moveTo>
                  <a:pt x="4059555" y="1148461"/>
                </a:moveTo>
                <a:cubicBezTo>
                  <a:pt x="4068064" y="1150747"/>
                  <a:pt x="4077335" y="1156843"/>
                  <a:pt x="4086479" y="1166114"/>
                </a:cubicBezTo>
                <a:cubicBezTo>
                  <a:pt x="4105021" y="1184529"/>
                  <a:pt x="4092702" y="1202944"/>
                  <a:pt x="4074160" y="1215136"/>
                </a:cubicBezTo>
                <a:cubicBezTo>
                  <a:pt x="4061841" y="1221232"/>
                  <a:pt x="4037203" y="1227455"/>
                  <a:pt x="4024884" y="1202817"/>
                </a:cubicBezTo>
                <a:cubicBezTo>
                  <a:pt x="4012565" y="1178179"/>
                  <a:pt x="4018661" y="1165987"/>
                  <a:pt x="4037203" y="1153795"/>
                </a:cubicBezTo>
                <a:cubicBezTo>
                  <a:pt x="4043426" y="1147699"/>
                  <a:pt x="4051046" y="1146175"/>
                  <a:pt x="4059555" y="1148461"/>
                </a:cubicBezTo>
                <a:close/>
                <a:moveTo>
                  <a:pt x="1513459" y="1148461"/>
                </a:moveTo>
                <a:cubicBezTo>
                  <a:pt x="1521968" y="1150747"/>
                  <a:pt x="1531239" y="1156843"/>
                  <a:pt x="1540383" y="1166114"/>
                </a:cubicBezTo>
                <a:cubicBezTo>
                  <a:pt x="1558925" y="1184529"/>
                  <a:pt x="1540383" y="1209040"/>
                  <a:pt x="1528064" y="1215136"/>
                </a:cubicBezTo>
                <a:cubicBezTo>
                  <a:pt x="1515745" y="1221232"/>
                  <a:pt x="1491107" y="1227455"/>
                  <a:pt x="1478788" y="1202817"/>
                </a:cubicBezTo>
                <a:cubicBezTo>
                  <a:pt x="1466469" y="1172210"/>
                  <a:pt x="1472565" y="1159891"/>
                  <a:pt x="1491107" y="1153795"/>
                </a:cubicBezTo>
                <a:cubicBezTo>
                  <a:pt x="1497330" y="1147699"/>
                  <a:pt x="1504950" y="1146175"/>
                  <a:pt x="1513459" y="1148461"/>
                </a:cubicBezTo>
                <a:close/>
                <a:moveTo>
                  <a:pt x="1081913" y="1148461"/>
                </a:moveTo>
                <a:cubicBezTo>
                  <a:pt x="1090422" y="1150747"/>
                  <a:pt x="1099693" y="1156843"/>
                  <a:pt x="1108837" y="1166114"/>
                </a:cubicBezTo>
                <a:cubicBezTo>
                  <a:pt x="1127379" y="1184529"/>
                  <a:pt x="1115060" y="1202944"/>
                  <a:pt x="1096518" y="1215136"/>
                </a:cubicBezTo>
                <a:cubicBezTo>
                  <a:pt x="1084199" y="1221232"/>
                  <a:pt x="1059561" y="1227455"/>
                  <a:pt x="1047242" y="1202817"/>
                </a:cubicBezTo>
                <a:cubicBezTo>
                  <a:pt x="1034923" y="1172210"/>
                  <a:pt x="1041019" y="1159891"/>
                  <a:pt x="1059561" y="1153795"/>
                </a:cubicBezTo>
                <a:cubicBezTo>
                  <a:pt x="1065784" y="1147699"/>
                  <a:pt x="1073404" y="1146175"/>
                  <a:pt x="1081913" y="1148461"/>
                </a:cubicBezTo>
                <a:close/>
                <a:moveTo>
                  <a:pt x="3788283" y="1142365"/>
                </a:moveTo>
                <a:cubicBezTo>
                  <a:pt x="3796792" y="1144651"/>
                  <a:pt x="3806063" y="1150747"/>
                  <a:pt x="3815207" y="1160018"/>
                </a:cubicBezTo>
                <a:cubicBezTo>
                  <a:pt x="3833749" y="1178433"/>
                  <a:pt x="3821430" y="1196848"/>
                  <a:pt x="3802888" y="1209040"/>
                </a:cubicBezTo>
                <a:cubicBezTo>
                  <a:pt x="3790569" y="1215136"/>
                  <a:pt x="3765931" y="1221359"/>
                  <a:pt x="3753612" y="1196721"/>
                </a:cubicBezTo>
                <a:cubicBezTo>
                  <a:pt x="3741293" y="1166114"/>
                  <a:pt x="3753612" y="1159891"/>
                  <a:pt x="3765931" y="1147699"/>
                </a:cubicBezTo>
                <a:cubicBezTo>
                  <a:pt x="3772154" y="1141603"/>
                  <a:pt x="3779774" y="1140079"/>
                  <a:pt x="3788283" y="1142365"/>
                </a:cubicBezTo>
                <a:close/>
                <a:moveTo>
                  <a:pt x="3060827" y="1142365"/>
                </a:moveTo>
                <a:cubicBezTo>
                  <a:pt x="3069336" y="1144651"/>
                  <a:pt x="3078607" y="1150747"/>
                  <a:pt x="3087751" y="1160018"/>
                </a:cubicBezTo>
                <a:cubicBezTo>
                  <a:pt x="3106293" y="1178433"/>
                  <a:pt x="3093974" y="1196848"/>
                  <a:pt x="3075432" y="1209040"/>
                </a:cubicBezTo>
                <a:cubicBezTo>
                  <a:pt x="3063113" y="1215136"/>
                  <a:pt x="3038475" y="1221359"/>
                  <a:pt x="3026156" y="1196721"/>
                </a:cubicBezTo>
                <a:cubicBezTo>
                  <a:pt x="3013837" y="1166114"/>
                  <a:pt x="3019933" y="1153795"/>
                  <a:pt x="3038475" y="1147699"/>
                </a:cubicBezTo>
                <a:cubicBezTo>
                  <a:pt x="3044698" y="1141603"/>
                  <a:pt x="3052318" y="1140079"/>
                  <a:pt x="3060827" y="1142365"/>
                </a:cubicBezTo>
                <a:close/>
                <a:moveTo>
                  <a:pt x="4799330" y="1123950"/>
                </a:moveTo>
                <a:cubicBezTo>
                  <a:pt x="4807839" y="1126236"/>
                  <a:pt x="4817110" y="1132332"/>
                  <a:pt x="4826254" y="1141603"/>
                </a:cubicBezTo>
                <a:cubicBezTo>
                  <a:pt x="4844796" y="1160018"/>
                  <a:pt x="4832477" y="1178433"/>
                  <a:pt x="4813935" y="1190625"/>
                </a:cubicBezTo>
                <a:cubicBezTo>
                  <a:pt x="4801616" y="1196721"/>
                  <a:pt x="4776978" y="1202944"/>
                  <a:pt x="4764659" y="1178306"/>
                </a:cubicBezTo>
                <a:cubicBezTo>
                  <a:pt x="4752340" y="1147699"/>
                  <a:pt x="4758436" y="1135380"/>
                  <a:pt x="4776978" y="1129284"/>
                </a:cubicBezTo>
                <a:cubicBezTo>
                  <a:pt x="4783201" y="1123188"/>
                  <a:pt x="4790821" y="1121664"/>
                  <a:pt x="4799330" y="1123950"/>
                </a:cubicBezTo>
                <a:close/>
                <a:moveTo>
                  <a:pt x="3288919" y="1111631"/>
                </a:moveTo>
                <a:cubicBezTo>
                  <a:pt x="3297428" y="1113917"/>
                  <a:pt x="3306699" y="1120013"/>
                  <a:pt x="3315843" y="1129284"/>
                </a:cubicBezTo>
                <a:cubicBezTo>
                  <a:pt x="3334385" y="1147699"/>
                  <a:pt x="3322066" y="1166114"/>
                  <a:pt x="3303524" y="1178306"/>
                </a:cubicBezTo>
                <a:cubicBezTo>
                  <a:pt x="3291205" y="1184402"/>
                  <a:pt x="3266567" y="1190625"/>
                  <a:pt x="3254248" y="1165987"/>
                </a:cubicBezTo>
                <a:cubicBezTo>
                  <a:pt x="3241929" y="1135380"/>
                  <a:pt x="3241929" y="1123061"/>
                  <a:pt x="3266567" y="1116965"/>
                </a:cubicBezTo>
                <a:cubicBezTo>
                  <a:pt x="3272790" y="1110869"/>
                  <a:pt x="3280410" y="1109345"/>
                  <a:pt x="3288919" y="1111631"/>
                </a:cubicBezTo>
                <a:close/>
                <a:moveTo>
                  <a:pt x="4256786" y="1099312"/>
                </a:moveTo>
                <a:cubicBezTo>
                  <a:pt x="4265295" y="1101598"/>
                  <a:pt x="4274566" y="1107694"/>
                  <a:pt x="4283710" y="1116965"/>
                </a:cubicBezTo>
                <a:cubicBezTo>
                  <a:pt x="4302252" y="1135380"/>
                  <a:pt x="4289933" y="1153795"/>
                  <a:pt x="4271391" y="1165987"/>
                </a:cubicBezTo>
                <a:cubicBezTo>
                  <a:pt x="4259072" y="1172083"/>
                  <a:pt x="4234434" y="1178306"/>
                  <a:pt x="4222115" y="1153668"/>
                </a:cubicBezTo>
                <a:cubicBezTo>
                  <a:pt x="4209796" y="1129030"/>
                  <a:pt x="4209796" y="1116838"/>
                  <a:pt x="4234434" y="1104646"/>
                </a:cubicBezTo>
                <a:cubicBezTo>
                  <a:pt x="4240657" y="1098550"/>
                  <a:pt x="4248277" y="1097026"/>
                  <a:pt x="4256786" y="1099312"/>
                </a:cubicBezTo>
                <a:close/>
                <a:moveTo>
                  <a:pt x="3541649" y="1086993"/>
                </a:moveTo>
                <a:cubicBezTo>
                  <a:pt x="3550158" y="1089279"/>
                  <a:pt x="3559429" y="1095375"/>
                  <a:pt x="3568573" y="1104646"/>
                </a:cubicBezTo>
                <a:cubicBezTo>
                  <a:pt x="3587115" y="1123061"/>
                  <a:pt x="3574796" y="1141476"/>
                  <a:pt x="3556254" y="1153668"/>
                </a:cubicBezTo>
                <a:cubicBezTo>
                  <a:pt x="3543935" y="1159764"/>
                  <a:pt x="3519297" y="1165987"/>
                  <a:pt x="3506978" y="1141349"/>
                </a:cubicBezTo>
                <a:cubicBezTo>
                  <a:pt x="3494659" y="1116711"/>
                  <a:pt x="3500755" y="1104519"/>
                  <a:pt x="3519297" y="1092327"/>
                </a:cubicBezTo>
                <a:cubicBezTo>
                  <a:pt x="3525520" y="1086231"/>
                  <a:pt x="3533140" y="1084707"/>
                  <a:pt x="3541649" y="1086993"/>
                </a:cubicBezTo>
                <a:close/>
                <a:moveTo>
                  <a:pt x="1266952" y="1068959"/>
                </a:moveTo>
                <a:cubicBezTo>
                  <a:pt x="1275461" y="1071245"/>
                  <a:pt x="1284732" y="1077341"/>
                  <a:pt x="1293876" y="1086612"/>
                </a:cubicBezTo>
                <a:cubicBezTo>
                  <a:pt x="1312418" y="1105027"/>
                  <a:pt x="1300099" y="1123442"/>
                  <a:pt x="1281557" y="1135634"/>
                </a:cubicBezTo>
                <a:cubicBezTo>
                  <a:pt x="1269238" y="1141730"/>
                  <a:pt x="1244600" y="1147953"/>
                  <a:pt x="1232281" y="1123315"/>
                </a:cubicBezTo>
                <a:cubicBezTo>
                  <a:pt x="1219962" y="1092708"/>
                  <a:pt x="1232281" y="1086485"/>
                  <a:pt x="1244600" y="1074293"/>
                </a:cubicBezTo>
                <a:cubicBezTo>
                  <a:pt x="1250823" y="1068197"/>
                  <a:pt x="1258443" y="1066673"/>
                  <a:pt x="1266952" y="1068959"/>
                </a:cubicBezTo>
                <a:close/>
                <a:moveTo>
                  <a:pt x="1945132" y="1056640"/>
                </a:moveTo>
                <a:cubicBezTo>
                  <a:pt x="1953641" y="1058926"/>
                  <a:pt x="1962912" y="1065022"/>
                  <a:pt x="1972056" y="1074293"/>
                </a:cubicBezTo>
                <a:cubicBezTo>
                  <a:pt x="1990598" y="1092708"/>
                  <a:pt x="1978279" y="1111123"/>
                  <a:pt x="1959737" y="1123315"/>
                </a:cubicBezTo>
                <a:cubicBezTo>
                  <a:pt x="1947418" y="1129411"/>
                  <a:pt x="1922780" y="1135634"/>
                  <a:pt x="1910461" y="1110996"/>
                </a:cubicBezTo>
                <a:cubicBezTo>
                  <a:pt x="1898142" y="1080389"/>
                  <a:pt x="1904238" y="1068070"/>
                  <a:pt x="1922780" y="1061974"/>
                </a:cubicBezTo>
                <a:cubicBezTo>
                  <a:pt x="1929003" y="1055878"/>
                  <a:pt x="1936623" y="1054354"/>
                  <a:pt x="1945132" y="1056640"/>
                </a:cubicBezTo>
                <a:close/>
                <a:moveTo>
                  <a:pt x="2388997" y="1026033"/>
                </a:moveTo>
                <a:cubicBezTo>
                  <a:pt x="2397506" y="1028319"/>
                  <a:pt x="2406777" y="1034415"/>
                  <a:pt x="2415921" y="1043686"/>
                </a:cubicBezTo>
                <a:cubicBezTo>
                  <a:pt x="2434463" y="1062101"/>
                  <a:pt x="2415921" y="1086612"/>
                  <a:pt x="2403602" y="1092708"/>
                </a:cubicBezTo>
                <a:cubicBezTo>
                  <a:pt x="2391283" y="1098804"/>
                  <a:pt x="2366645" y="1105027"/>
                  <a:pt x="2354326" y="1080389"/>
                </a:cubicBezTo>
                <a:cubicBezTo>
                  <a:pt x="2342007" y="1055751"/>
                  <a:pt x="2348103" y="1043559"/>
                  <a:pt x="2366645" y="1031367"/>
                </a:cubicBezTo>
                <a:cubicBezTo>
                  <a:pt x="2372868" y="1025271"/>
                  <a:pt x="2380488" y="1023747"/>
                  <a:pt x="2388997" y="1026033"/>
                </a:cubicBezTo>
                <a:close/>
                <a:moveTo>
                  <a:pt x="2839085" y="1019937"/>
                </a:moveTo>
                <a:cubicBezTo>
                  <a:pt x="2847594" y="1022223"/>
                  <a:pt x="2856865" y="1028319"/>
                  <a:pt x="2866009" y="1037590"/>
                </a:cubicBezTo>
                <a:cubicBezTo>
                  <a:pt x="2884551" y="1056005"/>
                  <a:pt x="2866009" y="1080516"/>
                  <a:pt x="2853690" y="1086612"/>
                </a:cubicBezTo>
                <a:cubicBezTo>
                  <a:pt x="2841371" y="1092708"/>
                  <a:pt x="2816733" y="1098931"/>
                  <a:pt x="2804414" y="1074293"/>
                </a:cubicBezTo>
                <a:cubicBezTo>
                  <a:pt x="2792095" y="1043686"/>
                  <a:pt x="2798191" y="1031367"/>
                  <a:pt x="2816733" y="1025271"/>
                </a:cubicBezTo>
                <a:cubicBezTo>
                  <a:pt x="2822956" y="1019175"/>
                  <a:pt x="2830576" y="1017651"/>
                  <a:pt x="2839085" y="1019937"/>
                </a:cubicBezTo>
                <a:close/>
                <a:moveTo>
                  <a:pt x="4454271" y="995426"/>
                </a:moveTo>
                <a:cubicBezTo>
                  <a:pt x="4462780" y="997712"/>
                  <a:pt x="4472051" y="1003808"/>
                  <a:pt x="4481195" y="1013079"/>
                </a:cubicBezTo>
                <a:cubicBezTo>
                  <a:pt x="4499737" y="1031494"/>
                  <a:pt x="4481195" y="1056005"/>
                  <a:pt x="4468876" y="1062101"/>
                </a:cubicBezTo>
                <a:cubicBezTo>
                  <a:pt x="4456557" y="1068197"/>
                  <a:pt x="4431919" y="1074420"/>
                  <a:pt x="4419600" y="1049782"/>
                </a:cubicBezTo>
                <a:cubicBezTo>
                  <a:pt x="4413377" y="1019175"/>
                  <a:pt x="4413377" y="1006856"/>
                  <a:pt x="4431919" y="1000760"/>
                </a:cubicBezTo>
                <a:cubicBezTo>
                  <a:pt x="4438142" y="994664"/>
                  <a:pt x="4445762" y="993140"/>
                  <a:pt x="4454271" y="995426"/>
                </a:cubicBezTo>
                <a:close/>
                <a:moveTo>
                  <a:pt x="3880993" y="970915"/>
                </a:moveTo>
                <a:cubicBezTo>
                  <a:pt x="3889502" y="973201"/>
                  <a:pt x="3898773" y="979297"/>
                  <a:pt x="3907917" y="988568"/>
                </a:cubicBezTo>
                <a:cubicBezTo>
                  <a:pt x="3926459" y="1006983"/>
                  <a:pt x="3907917" y="1031494"/>
                  <a:pt x="3895598" y="1037590"/>
                </a:cubicBezTo>
                <a:cubicBezTo>
                  <a:pt x="3883279" y="1043686"/>
                  <a:pt x="3858641" y="1049909"/>
                  <a:pt x="3846322" y="1025271"/>
                </a:cubicBezTo>
                <a:cubicBezTo>
                  <a:pt x="3834003" y="1000633"/>
                  <a:pt x="3840099" y="982345"/>
                  <a:pt x="3858641" y="976249"/>
                </a:cubicBezTo>
                <a:cubicBezTo>
                  <a:pt x="3864864" y="970153"/>
                  <a:pt x="3872484" y="968629"/>
                  <a:pt x="3880993" y="970915"/>
                </a:cubicBezTo>
                <a:close/>
                <a:moveTo>
                  <a:pt x="1630807" y="970915"/>
                </a:moveTo>
                <a:cubicBezTo>
                  <a:pt x="1639316" y="973201"/>
                  <a:pt x="1648587" y="979297"/>
                  <a:pt x="1657731" y="988568"/>
                </a:cubicBezTo>
                <a:cubicBezTo>
                  <a:pt x="1676273" y="1006983"/>
                  <a:pt x="1657731" y="1031494"/>
                  <a:pt x="1645412" y="1037590"/>
                </a:cubicBezTo>
                <a:cubicBezTo>
                  <a:pt x="1633093" y="1043686"/>
                  <a:pt x="1608455" y="1049909"/>
                  <a:pt x="1596136" y="1025271"/>
                </a:cubicBezTo>
                <a:cubicBezTo>
                  <a:pt x="1583817" y="1000633"/>
                  <a:pt x="1583817" y="988441"/>
                  <a:pt x="1608455" y="976249"/>
                </a:cubicBezTo>
                <a:cubicBezTo>
                  <a:pt x="1614678" y="970153"/>
                  <a:pt x="1622298" y="968629"/>
                  <a:pt x="1630807" y="970915"/>
                </a:cubicBezTo>
                <a:close/>
                <a:moveTo>
                  <a:pt x="3147187" y="952500"/>
                </a:moveTo>
                <a:cubicBezTo>
                  <a:pt x="3155696" y="954786"/>
                  <a:pt x="3164967" y="960882"/>
                  <a:pt x="3174111" y="970153"/>
                </a:cubicBezTo>
                <a:cubicBezTo>
                  <a:pt x="3192653" y="988568"/>
                  <a:pt x="3174111" y="1013079"/>
                  <a:pt x="3161792" y="1019175"/>
                </a:cubicBezTo>
                <a:cubicBezTo>
                  <a:pt x="3149473" y="1025271"/>
                  <a:pt x="3124835" y="1031494"/>
                  <a:pt x="3112516" y="1006856"/>
                </a:cubicBezTo>
                <a:cubicBezTo>
                  <a:pt x="3100197" y="982218"/>
                  <a:pt x="3106293" y="970026"/>
                  <a:pt x="3124835" y="957834"/>
                </a:cubicBezTo>
                <a:cubicBezTo>
                  <a:pt x="3131058" y="951738"/>
                  <a:pt x="3138678" y="950214"/>
                  <a:pt x="3147187" y="952500"/>
                </a:cubicBezTo>
                <a:close/>
                <a:moveTo>
                  <a:pt x="4682236" y="940181"/>
                </a:moveTo>
                <a:cubicBezTo>
                  <a:pt x="4690745" y="942467"/>
                  <a:pt x="4700016" y="948563"/>
                  <a:pt x="4709160" y="957834"/>
                </a:cubicBezTo>
                <a:cubicBezTo>
                  <a:pt x="4727702" y="976249"/>
                  <a:pt x="4715383" y="994664"/>
                  <a:pt x="4696841" y="1006856"/>
                </a:cubicBezTo>
                <a:cubicBezTo>
                  <a:pt x="4684522" y="1012952"/>
                  <a:pt x="4659884" y="1019175"/>
                  <a:pt x="4647565" y="994537"/>
                </a:cubicBezTo>
                <a:cubicBezTo>
                  <a:pt x="4635246" y="969899"/>
                  <a:pt x="4647565" y="957707"/>
                  <a:pt x="4659884" y="945515"/>
                </a:cubicBezTo>
                <a:cubicBezTo>
                  <a:pt x="4666107" y="939419"/>
                  <a:pt x="4673727" y="937895"/>
                  <a:pt x="4682236" y="940181"/>
                </a:cubicBezTo>
                <a:close/>
                <a:moveTo>
                  <a:pt x="2185416" y="934085"/>
                </a:moveTo>
                <a:cubicBezTo>
                  <a:pt x="2193925" y="936371"/>
                  <a:pt x="2203196" y="942467"/>
                  <a:pt x="2212340" y="951738"/>
                </a:cubicBezTo>
                <a:cubicBezTo>
                  <a:pt x="2230882" y="970153"/>
                  <a:pt x="2218563" y="988568"/>
                  <a:pt x="2200021" y="1000760"/>
                </a:cubicBezTo>
                <a:cubicBezTo>
                  <a:pt x="2187702" y="1006856"/>
                  <a:pt x="2163064" y="1013079"/>
                  <a:pt x="2150745" y="988441"/>
                </a:cubicBezTo>
                <a:cubicBezTo>
                  <a:pt x="2138426" y="957834"/>
                  <a:pt x="2144522" y="945515"/>
                  <a:pt x="2163064" y="939419"/>
                </a:cubicBezTo>
                <a:cubicBezTo>
                  <a:pt x="2169287" y="933323"/>
                  <a:pt x="2176907" y="931799"/>
                  <a:pt x="2185416" y="934085"/>
                </a:cubicBezTo>
                <a:close/>
                <a:moveTo>
                  <a:pt x="4121150" y="921766"/>
                </a:moveTo>
                <a:cubicBezTo>
                  <a:pt x="4129659" y="924052"/>
                  <a:pt x="4138930" y="930148"/>
                  <a:pt x="4148074" y="939419"/>
                </a:cubicBezTo>
                <a:cubicBezTo>
                  <a:pt x="4166616" y="957834"/>
                  <a:pt x="4148074" y="982345"/>
                  <a:pt x="4135755" y="988441"/>
                </a:cubicBezTo>
                <a:cubicBezTo>
                  <a:pt x="4123436" y="994537"/>
                  <a:pt x="4098798" y="1000760"/>
                  <a:pt x="4086479" y="976122"/>
                </a:cubicBezTo>
                <a:cubicBezTo>
                  <a:pt x="4074160" y="951484"/>
                  <a:pt x="4074160" y="939292"/>
                  <a:pt x="4098798" y="927100"/>
                </a:cubicBezTo>
                <a:cubicBezTo>
                  <a:pt x="4105021" y="921004"/>
                  <a:pt x="4112641" y="919480"/>
                  <a:pt x="4121150" y="921766"/>
                </a:cubicBezTo>
                <a:close/>
                <a:moveTo>
                  <a:pt x="2598547" y="915670"/>
                </a:moveTo>
                <a:cubicBezTo>
                  <a:pt x="2607056" y="917956"/>
                  <a:pt x="2616327" y="924052"/>
                  <a:pt x="2625471" y="933323"/>
                </a:cubicBezTo>
                <a:cubicBezTo>
                  <a:pt x="2644013" y="951738"/>
                  <a:pt x="2631694" y="970153"/>
                  <a:pt x="2613152" y="982345"/>
                </a:cubicBezTo>
                <a:cubicBezTo>
                  <a:pt x="2600833" y="988441"/>
                  <a:pt x="2576195" y="994664"/>
                  <a:pt x="2563876" y="970026"/>
                </a:cubicBezTo>
                <a:cubicBezTo>
                  <a:pt x="2551557" y="945388"/>
                  <a:pt x="2551557" y="933196"/>
                  <a:pt x="2576195" y="921004"/>
                </a:cubicBezTo>
                <a:cubicBezTo>
                  <a:pt x="2582418" y="914908"/>
                  <a:pt x="2590038" y="913384"/>
                  <a:pt x="2598547" y="915670"/>
                </a:cubicBezTo>
                <a:close/>
                <a:moveTo>
                  <a:pt x="1377950" y="909574"/>
                </a:moveTo>
                <a:cubicBezTo>
                  <a:pt x="1386459" y="911860"/>
                  <a:pt x="1395730" y="917956"/>
                  <a:pt x="1404874" y="927227"/>
                </a:cubicBezTo>
                <a:cubicBezTo>
                  <a:pt x="1423416" y="945642"/>
                  <a:pt x="1411097" y="964057"/>
                  <a:pt x="1392555" y="976249"/>
                </a:cubicBezTo>
                <a:cubicBezTo>
                  <a:pt x="1380236" y="982345"/>
                  <a:pt x="1355598" y="988568"/>
                  <a:pt x="1343279" y="963930"/>
                </a:cubicBezTo>
                <a:cubicBezTo>
                  <a:pt x="1330960" y="939292"/>
                  <a:pt x="1337056" y="927100"/>
                  <a:pt x="1355598" y="914908"/>
                </a:cubicBezTo>
                <a:cubicBezTo>
                  <a:pt x="1361821" y="908812"/>
                  <a:pt x="1369441" y="907288"/>
                  <a:pt x="1377950" y="909574"/>
                </a:cubicBezTo>
                <a:close/>
                <a:moveTo>
                  <a:pt x="3683635" y="903478"/>
                </a:moveTo>
                <a:cubicBezTo>
                  <a:pt x="3692144" y="905764"/>
                  <a:pt x="3701415" y="911860"/>
                  <a:pt x="3710559" y="921131"/>
                </a:cubicBezTo>
                <a:cubicBezTo>
                  <a:pt x="3729101" y="939546"/>
                  <a:pt x="3710559" y="964057"/>
                  <a:pt x="3698240" y="970153"/>
                </a:cubicBezTo>
                <a:cubicBezTo>
                  <a:pt x="3685921" y="976249"/>
                  <a:pt x="3661283" y="982472"/>
                  <a:pt x="3648964" y="957834"/>
                </a:cubicBezTo>
                <a:cubicBezTo>
                  <a:pt x="3636645" y="927227"/>
                  <a:pt x="3642741" y="914908"/>
                  <a:pt x="3661283" y="908812"/>
                </a:cubicBezTo>
                <a:cubicBezTo>
                  <a:pt x="3667506" y="902716"/>
                  <a:pt x="3675126" y="901192"/>
                  <a:pt x="3683635" y="903478"/>
                </a:cubicBezTo>
                <a:close/>
                <a:moveTo>
                  <a:pt x="3449320" y="897382"/>
                </a:moveTo>
                <a:cubicBezTo>
                  <a:pt x="3457829" y="899668"/>
                  <a:pt x="3467100" y="905764"/>
                  <a:pt x="3476244" y="915035"/>
                </a:cubicBezTo>
                <a:cubicBezTo>
                  <a:pt x="3494786" y="933450"/>
                  <a:pt x="3482467" y="951865"/>
                  <a:pt x="3463925" y="964057"/>
                </a:cubicBezTo>
                <a:cubicBezTo>
                  <a:pt x="3451606" y="970153"/>
                  <a:pt x="3426968" y="976376"/>
                  <a:pt x="3414649" y="951738"/>
                </a:cubicBezTo>
                <a:cubicBezTo>
                  <a:pt x="3402330" y="927100"/>
                  <a:pt x="3408426" y="908812"/>
                  <a:pt x="3426968" y="902716"/>
                </a:cubicBezTo>
                <a:cubicBezTo>
                  <a:pt x="3433191" y="896620"/>
                  <a:pt x="3440811" y="895096"/>
                  <a:pt x="3449320" y="897382"/>
                </a:cubicBezTo>
                <a:close/>
                <a:moveTo>
                  <a:pt x="1803273" y="878967"/>
                </a:moveTo>
                <a:cubicBezTo>
                  <a:pt x="1811782" y="881253"/>
                  <a:pt x="1821053" y="887349"/>
                  <a:pt x="1830197" y="896620"/>
                </a:cubicBezTo>
                <a:cubicBezTo>
                  <a:pt x="1848739" y="915035"/>
                  <a:pt x="1830197" y="939546"/>
                  <a:pt x="1817878" y="945642"/>
                </a:cubicBezTo>
                <a:cubicBezTo>
                  <a:pt x="1805559" y="951738"/>
                  <a:pt x="1780921" y="957961"/>
                  <a:pt x="1768602" y="933323"/>
                </a:cubicBezTo>
                <a:cubicBezTo>
                  <a:pt x="1756283" y="902716"/>
                  <a:pt x="1762379" y="890397"/>
                  <a:pt x="1780921" y="884301"/>
                </a:cubicBezTo>
                <a:cubicBezTo>
                  <a:pt x="1787144" y="878205"/>
                  <a:pt x="1794764" y="876681"/>
                  <a:pt x="1803273" y="878967"/>
                </a:cubicBezTo>
                <a:close/>
                <a:moveTo>
                  <a:pt x="4380230" y="823722"/>
                </a:moveTo>
                <a:cubicBezTo>
                  <a:pt x="4388739" y="826008"/>
                  <a:pt x="4398010" y="832104"/>
                  <a:pt x="4407154" y="841375"/>
                </a:cubicBezTo>
                <a:cubicBezTo>
                  <a:pt x="4425696" y="859790"/>
                  <a:pt x="4413377" y="878205"/>
                  <a:pt x="4394835" y="890397"/>
                </a:cubicBezTo>
                <a:cubicBezTo>
                  <a:pt x="4382516" y="896493"/>
                  <a:pt x="4357878" y="902716"/>
                  <a:pt x="4345559" y="878078"/>
                </a:cubicBezTo>
                <a:cubicBezTo>
                  <a:pt x="4333240" y="853440"/>
                  <a:pt x="4345559" y="841248"/>
                  <a:pt x="4357878" y="829056"/>
                </a:cubicBezTo>
                <a:cubicBezTo>
                  <a:pt x="4364101" y="822960"/>
                  <a:pt x="4371721" y="821436"/>
                  <a:pt x="4380230" y="823722"/>
                </a:cubicBezTo>
                <a:close/>
                <a:moveTo>
                  <a:pt x="3011551" y="823722"/>
                </a:moveTo>
                <a:cubicBezTo>
                  <a:pt x="3020060" y="826008"/>
                  <a:pt x="3029331" y="832104"/>
                  <a:pt x="3038475" y="841375"/>
                </a:cubicBezTo>
                <a:cubicBezTo>
                  <a:pt x="3057017" y="859790"/>
                  <a:pt x="3044698" y="878205"/>
                  <a:pt x="3026156" y="890397"/>
                </a:cubicBezTo>
                <a:cubicBezTo>
                  <a:pt x="3013837" y="896493"/>
                  <a:pt x="2989199" y="902716"/>
                  <a:pt x="2976880" y="878078"/>
                </a:cubicBezTo>
                <a:cubicBezTo>
                  <a:pt x="2964561" y="853440"/>
                  <a:pt x="2970657" y="835152"/>
                  <a:pt x="2989199" y="829056"/>
                </a:cubicBezTo>
                <a:cubicBezTo>
                  <a:pt x="2995422" y="822960"/>
                  <a:pt x="3003042" y="821436"/>
                  <a:pt x="3011551" y="823722"/>
                </a:cubicBezTo>
                <a:close/>
                <a:moveTo>
                  <a:pt x="2771140" y="817626"/>
                </a:moveTo>
                <a:cubicBezTo>
                  <a:pt x="2779649" y="819912"/>
                  <a:pt x="2788920" y="826008"/>
                  <a:pt x="2798064" y="835279"/>
                </a:cubicBezTo>
                <a:cubicBezTo>
                  <a:pt x="2816606" y="853694"/>
                  <a:pt x="2804287" y="872109"/>
                  <a:pt x="2785745" y="884301"/>
                </a:cubicBezTo>
                <a:cubicBezTo>
                  <a:pt x="2773426" y="890397"/>
                  <a:pt x="2748788" y="896620"/>
                  <a:pt x="2736469" y="871982"/>
                </a:cubicBezTo>
                <a:cubicBezTo>
                  <a:pt x="2724150" y="847344"/>
                  <a:pt x="2730246" y="829056"/>
                  <a:pt x="2748788" y="822960"/>
                </a:cubicBezTo>
                <a:cubicBezTo>
                  <a:pt x="2755011" y="816864"/>
                  <a:pt x="2762631" y="815340"/>
                  <a:pt x="2771140" y="817626"/>
                </a:cubicBezTo>
                <a:close/>
                <a:moveTo>
                  <a:pt x="2006727" y="817626"/>
                </a:moveTo>
                <a:cubicBezTo>
                  <a:pt x="2015236" y="819912"/>
                  <a:pt x="2024507" y="826008"/>
                  <a:pt x="2033651" y="835279"/>
                </a:cubicBezTo>
                <a:cubicBezTo>
                  <a:pt x="2052193" y="853694"/>
                  <a:pt x="2039874" y="872109"/>
                  <a:pt x="2021332" y="884301"/>
                </a:cubicBezTo>
                <a:cubicBezTo>
                  <a:pt x="2009013" y="890397"/>
                  <a:pt x="1984375" y="896620"/>
                  <a:pt x="1972056" y="871982"/>
                </a:cubicBezTo>
                <a:cubicBezTo>
                  <a:pt x="1959737" y="847344"/>
                  <a:pt x="1972056" y="835152"/>
                  <a:pt x="1984375" y="822960"/>
                </a:cubicBezTo>
                <a:cubicBezTo>
                  <a:pt x="1990598" y="816864"/>
                  <a:pt x="1998218" y="815340"/>
                  <a:pt x="2006727" y="817626"/>
                </a:cubicBezTo>
                <a:close/>
                <a:moveTo>
                  <a:pt x="2399792" y="796925"/>
                </a:moveTo>
                <a:cubicBezTo>
                  <a:pt x="2408301" y="798449"/>
                  <a:pt x="2415921" y="804545"/>
                  <a:pt x="2422144" y="816864"/>
                </a:cubicBezTo>
                <a:cubicBezTo>
                  <a:pt x="2440686" y="835279"/>
                  <a:pt x="2428367" y="853694"/>
                  <a:pt x="2409825" y="865886"/>
                </a:cubicBezTo>
                <a:cubicBezTo>
                  <a:pt x="2397506" y="871982"/>
                  <a:pt x="2372868" y="878205"/>
                  <a:pt x="2360549" y="853567"/>
                </a:cubicBezTo>
                <a:cubicBezTo>
                  <a:pt x="2348230" y="828929"/>
                  <a:pt x="2354326" y="816737"/>
                  <a:pt x="2372868" y="804545"/>
                </a:cubicBezTo>
                <a:cubicBezTo>
                  <a:pt x="2382139" y="798449"/>
                  <a:pt x="2391410" y="795401"/>
                  <a:pt x="2399792" y="796925"/>
                </a:cubicBezTo>
                <a:close/>
                <a:moveTo>
                  <a:pt x="3289046" y="787019"/>
                </a:moveTo>
                <a:cubicBezTo>
                  <a:pt x="3297555" y="789305"/>
                  <a:pt x="3306826" y="795401"/>
                  <a:pt x="3315970" y="804672"/>
                </a:cubicBezTo>
                <a:cubicBezTo>
                  <a:pt x="3334512" y="823087"/>
                  <a:pt x="3322193" y="841502"/>
                  <a:pt x="3303651" y="853694"/>
                </a:cubicBezTo>
                <a:cubicBezTo>
                  <a:pt x="3291332" y="859790"/>
                  <a:pt x="3266694" y="866013"/>
                  <a:pt x="3254375" y="841375"/>
                </a:cubicBezTo>
                <a:cubicBezTo>
                  <a:pt x="3242056" y="810768"/>
                  <a:pt x="3248152" y="798449"/>
                  <a:pt x="3266694" y="792353"/>
                </a:cubicBezTo>
                <a:cubicBezTo>
                  <a:pt x="3272917" y="786257"/>
                  <a:pt x="3280537" y="784733"/>
                  <a:pt x="3289046" y="787019"/>
                </a:cubicBezTo>
                <a:close/>
                <a:moveTo>
                  <a:pt x="3979545" y="768604"/>
                </a:moveTo>
                <a:cubicBezTo>
                  <a:pt x="3988054" y="770890"/>
                  <a:pt x="3997325" y="776986"/>
                  <a:pt x="4006469" y="786257"/>
                </a:cubicBezTo>
                <a:cubicBezTo>
                  <a:pt x="4025011" y="804672"/>
                  <a:pt x="4006469" y="829183"/>
                  <a:pt x="3994150" y="835279"/>
                </a:cubicBezTo>
                <a:cubicBezTo>
                  <a:pt x="3981831" y="841375"/>
                  <a:pt x="3957193" y="847598"/>
                  <a:pt x="3944874" y="822960"/>
                </a:cubicBezTo>
                <a:cubicBezTo>
                  <a:pt x="3932555" y="798322"/>
                  <a:pt x="3938651" y="786130"/>
                  <a:pt x="3957193" y="773938"/>
                </a:cubicBezTo>
                <a:cubicBezTo>
                  <a:pt x="3963416" y="767842"/>
                  <a:pt x="3971036" y="766318"/>
                  <a:pt x="3979545" y="768604"/>
                </a:cubicBezTo>
                <a:close/>
                <a:moveTo>
                  <a:pt x="1562862" y="768604"/>
                </a:moveTo>
                <a:cubicBezTo>
                  <a:pt x="1571371" y="770890"/>
                  <a:pt x="1580642" y="776986"/>
                  <a:pt x="1589786" y="786257"/>
                </a:cubicBezTo>
                <a:cubicBezTo>
                  <a:pt x="1608328" y="804672"/>
                  <a:pt x="1596009" y="823087"/>
                  <a:pt x="1577467" y="835279"/>
                </a:cubicBezTo>
                <a:cubicBezTo>
                  <a:pt x="1565148" y="841375"/>
                  <a:pt x="1540510" y="847598"/>
                  <a:pt x="1528191" y="822960"/>
                </a:cubicBezTo>
                <a:cubicBezTo>
                  <a:pt x="1515872" y="798322"/>
                  <a:pt x="1515872" y="780034"/>
                  <a:pt x="1540510" y="773938"/>
                </a:cubicBezTo>
                <a:cubicBezTo>
                  <a:pt x="1546733" y="767842"/>
                  <a:pt x="1554353" y="766318"/>
                  <a:pt x="1562862" y="768604"/>
                </a:cubicBezTo>
                <a:close/>
                <a:moveTo>
                  <a:pt x="4546600" y="713359"/>
                </a:moveTo>
                <a:cubicBezTo>
                  <a:pt x="4555109" y="715645"/>
                  <a:pt x="4564380" y="721741"/>
                  <a:pt x="4573524" y="731012"/>
                </a:cubicBezTo>
                <a:cubicBezTo>
                  <a:pt x="4592066" y="749427"/>
                  <a:pt x="4579747" y="767842"/>
                  <a:pt x="4561205" y="780034"/>
                </a:cubicBezTo>
                <a:cubicBezTo>
                  <a:pt x="4548886" y="786130"/>
                  <a:pt x="4524248" y="792353"/>
                  <a:pt x="4511929" y="767715"/>
                </a:cubicBezTo>
                <a:cubicBezTo>
                  <a:pt x="4499610" y="743077"/>
                  <a:pt x="4505706" y="730885"/>
                  <a:pt x="4524248" y="718693"/>
                </a:cubicBezTo>
                <a:cubicBezTo>
                  <a:pt x="4530471" y="712597"/>
                  <a:pt x="4538091" y="711073"/>
                  <a:pt x="4546600" y="713359"/>
                </a:cubicBezTo>
                <a:close/>
                <a:moveTo>
                  <a:pt x="4226052" y="713359"/>
                </a:moveTo>
                <a:cubicBezTo>
                  <a:pt x="4234561" y="715645"/>
                  <a:pt x="4243832" y="721741"/>
                  <a:pt x="4252976" y="731012"/>
                </a:cubicBezTo>
                <a:cubicBezTo>
                  <a:pt x="4271518" y="749427"/>
                  <a:pt x="4252976" y="773938"/>
                  <a:pt x="4240657" y="780034"/>
                </a:cubicBezTo>
                <a:cubicBezTo>
                  <a:pt x="4228338" y="786130"/>
                  <a:pt x="4203700" y="792353"/>
                  <a:pt x="4191381" y="767715"/>
                </a:cubicBezTo>
                <a:cubicBezTo>
                  <a:pt x="4179062" y="743077"/>
                  <a:pt x="4185158" y="730885"/>
                  <a:pt x="4203700" y="718693"/>
                </a:cubicBezTo>
                <a:cubicBezTo>
                  <a:pt x="4209923" y="712597"/>
                  <a:pt x="4217543" y="711073"/>
                  <a:pt x="4226052" y="713359"/>
                </a:cubicBezTo>
                <a:close/>
                <a:moveTo>
                  <a:pt x="2191639" y="682752"/>
                </a:moveTo>
                <a:cubicBezTo>
                  <a:pt x="2200148" y="685038"/>
                  <a:pt x="2209419" y="691134"/>
                  <a:pt x="2218563" y="700405"/>
                </a:cubicBezTo>
                <a:cubicBezTo>
                  <a:pt x="2237105" y="718820"/>
                  <a:pt x="2218563" y="743331"/>
                  <a:pt x="2206244" y="749427"/>
                </a:cubicBezTo>
                <a:cubicBezTo>
                  <a:pt x="2193925" y="755523"/>
                  <a:pt x="2169287" y="761746"/>
                  <a:pt x="2156968" y="737108"/>
                </a:cubicBezTo>
                <a:cubicBezTo>
                  <a:pt x="2144649" y="712470"/>
                  <a:pt x="2150745" y="700278"/>
                  <a:pt x="2169287" y="688086"/>
                </a:cubicBezTo>
                <a:cubicBezTo>
                  <a:pt x="2175510" y="681990"/>
                  <a:pt x="2183130" y="680466"/>
                  <a:pt x="2191639" y="682752"/>
                </a:cubicBezTo>
                <a:close/>
                <a:moveTo>
                  <a:pt x="3628136" y="670433"/>
                </a:moveTo>
                <a:cubicBezTo>
                  <a:pt x="3636645" y="672719"/>
                  <a:pt x="3645916" y="678815"/>
                  <a:pt x="3655060" y="688086"/>
                </a:cubicBezTo>
                <a:cubicBezTo>
                  <a:pt x="3673602" y="706501"/>
                  <a:pt x="3655060" y="731012"/>
                  <a:pt x="3642741" y="737108"/>
                </a:cubicBezTo>
                <a:cubicBezTo>
                  <a:pt x="3630422" y="743204"/>
                  <a:pt x="3605784" y="749427"/>
                  <a:pt x="3593465" y="724789"/>
                </a:cubicBezTo>
                <a:cubicBezTo>
                  <a:pt x="3581146" y="700151"/>
                  <a:pt x="3587242" y="687959"/>
                  <a:pt x="3605784" y="675767"/>
                </a:cubicBezTo>
                <a:cubicBezTo>
                  <a:pt x="3612007" y="669671"/>
                  <a:pt x="3619627" y="668147"/>
                  <a:pt x="3628136" y="670433"/>
                </a:cubicBezTo>
                <a:close/>
                <a:moveTo>
                  <a:pt x="3813048" y="664337"/>
                </a:moveTo>
                <a:cubicBezTo>
                  <a:pt x="3821557" y="666623"/>
                  <a:pt x="3830828" y="672719"/>
                  <a:pt x="3839972" y="681990"/>
                </a:cubicBezTo>
                <a:cubicBezTo>
                  <a:pt x="3858514" y="700405"/>
                  <a:pt x="3846195" y="718820"/>
                  <a:pt x="3827653" y="731012"/>
                </a:cubicBezTo>
                <a:cubicBezTo>
                  <a:pt x="3815334" y="737108"/>
                  <a:pt x="3790696" y="743331"/>
                  <a:pt x="3778377" y="718693"/>
                </a:cubicBezTo>
                <a:cubicBezTo>
                  <a:pt x="3766058" y="694055"/>
                  <a:pt x="3772154" y="675767"/>
                  <a:pt x="3790696" y="669671"/>
                </a:cubicBezTo>
                <a:cubicBezTo>
                  <a:pt x="3796919" y="663575"/>
                  <a:pt x="3804539" y="662051"/>
                  <a:pt x="3813048" y="664337"/>
                </a:cubicBezTo>
                <a:close/>
                <a:moveTo>
                  <a:pt x="2567686" y="658241"/>
                </a:moveTo>
                <a:cubicBezTo>
                  <a:pt x="2576195" y="660527"/>
                  <a:pt x="2585466" y="666623"/>
                  <a:pt x="2594610" y="675894"/>
                </a:cubicBezTo>
                <a:cubicBezTo>
                  <a:pt x="2613152" y="694309"/>
                  <a:pt x="2594610" y="718820"/>
                  <a:pt x="2582291" y="724916"/>
                </a:cubicBezTo>
                <a:cubicBezTo>
                  <a:pt x="2569972" y="731012"/>
                  <a:pt x="2545334" y="737235"/>
                  <a:pt x="2533015" y="712597"/>
                </a:cubicBezTo>
                <a:cubicBezTo>
                  <a:pt x="2520696" y="681990"/>
                  <a:pt x="2526792" y="669671"/>
                  <a:pt x="2545334" y="663575"/>
                </a:cubicBezTo>
                <a:cubicBezTo>
                  <a:pt x="2551557" y="657479"/>
                  <a:pt x="2559177" y="655955"/>
                  <a:pt x="2567686" y="658241"/>
                </a:cubicBezTo>
                <a:close/>
                <a:moveTo>
                  <a:pt x="1753870" y="645922"/>
                </a:moveTo>
                <a:cubicBezTo>
                  <a:pt x="1762379" y="648208"/>
                  <a:pt x="1771650" y="654304"/>
                  <a:pt x="1780794" y="663575"/>
                </a:cubicBezTo>
                <a:cubicBezTo>
                  <a:pt x="1799336" y="681990"/>
                  <a:pt x="1780794" y="706501"/>
                  <a:pt x="1768475" y="712597"/>
                </a:cubicBezTo>
                <a:cubicBezTo>
                  <a:pt x="1756156" y="718693"/>
                  <a:pt x="1731518" y="724916"/>
                  <a:pt x="1719199" y="700278"/>
                </a:cubicBezTo>
                <a:cubicBezTo>
                  <a:pt x="1706880" y="675640"/>
                  <a:pt x="1712976" y="657352"/>
                  <a:pt x="1731518" y="651256"/>
                </a:cubicBezTo>
                <a:cubicBezTo>
                  <a:pt x="1737741" y="645160"/>
                  <a:pt x="1745361" y="643636"/>
                  <a:pt x="1753870" y="645922"/>
                </a:cubicBezTo>
                <a:close/>
                <a:moveTo>
                  <a:pt x="2962148" y="639826"/>
                </a:moveTo>
                <a:cubicBezTo>
                  <a:pt x="2970657" y="642112"/>
                  <a:pt x="2979928" y="648208"/>
                  <a:pt x="2989072" y="657479"/>
                </a:cubicBezTo>
                <a:cubicBezTo>
                  <a:pt x="3007614" y="675894"/>
                  <a:pt x="2995295" y="694309"/>
                  <a:pt x="2976753" y="706501"/>
                </a:cubicBezTo>
                <a:cubicBezTo>
                  <a:pt x="2964434" y="712597"/>
                  <a:pt x="2939796" y="718820"/>
                  <a:pt x="2927477" y="694182"/>
                </a:cubicBezTo>
                <a:cubicBezTo>
                  <a:pt x="2915158" y="663575"/>
                  <a:pt x="2921254" y="651256"/>
                  <a:pt x="2939796" y="645160"/>
                </a:cubicBezTo>
                <a:cubicBezTo>
                  <a:pt x="2946019" y="639064"/>
                  <a:pt x="2953639" y="637540"/>
                  <a:pt x="2962148" y="639826"/>
                </a:cubicBezTo>
                <a:close/>
                <a:moveTo>
                  <a:pt x="3455289" y="627507"/>
                </a:moveTo>
                <a:cubicBezTo>
                  <a:pt x="3463798" y="629793"/>
                  <a:pt x="3473069" y="635889"/>
                  <a:pt x="3482213" y="645160"/>
                </a:cubicBezTo>
                <a:cubicBezTo>
                  <a:pt x="3500755" y="663575"/>
                  <a:pt x="3482213" y="688086"/>
                  <a:pt x="3469894" y="694182"/>
                </a:cubicBezTo>
                <a:cubicBezTo>
                  <a:pt x="3457575" y="700278"/>
                  <a:pt x="3432937" y="706501"/>
                  <a:pt x="3420618" y="681863"/>
                </a:cubicBezTo>
                <a:cubicBezTo>
                  <a:pt x="3408299" y="651256"/>
                  <a:pt x="3414395" y="638937"/>
                  <a:pt x="3432937" y="632841"/>
                </a:cubicBezTo>
                <a:cubicBezTo>
                  <a:pt x="3439160" y="626745"/>
                  <a:pt x="3446780" y="625221"/>
                  <a:pt x="3455289" y="627507"/>
                </a:cubicBezTo>
                <a:close/>
                <a:moveTo>
                  <a:pt x="3201924" y="600710"/>
                </a:moveTo>
                <a:cubicBezTo>
                  <a:pt x="3211195" y="602234"/>
                  <a:pt x="3220466" y="608330"/>
                  <a:pt x="3229610" y="620649"/>
                </a:cubicBezTo>
                <a:cubicBezTo>
                  <a:pt x="3248152" y="639064"/>
                  <a:pt x="3235833" y="657479"/>
                  <a:pt x="3217291" y="669671"/>
                </a:cubicBezTo>
                <a:cubicBezTo>
                  <a:pt x="3204972" y="675767"/>
                  <a:pt x="3180334" y="681990"/>
                  <a:pt x="3168015" y="657352"/>
                </a:cubicBezTo>
                <a:cubicBezTo>
                  <a:pt x="3155696" y="632714"/>
                  <a:pt x="3161792" y="614426"/>
                  <a:pt x="3174238" y="608330"/>
                </a:cubicBezTo>
                <a:cubicBezTo>
                  <a:pt x="3183509" y="602234"/>
                  <a:pt x="3192780" y="599186"/>
                  <a:pt x="3201924" y="600710"/>
                </a:cubicBezTo>
                <a:close/>
                <a:moveTo>
                  <a:pt x="1938909" y="596900"/>
                </a:moveTo>
                <a:cubicBezTo>
                  <a:pt x="1947418" y="599186"/>
                  <a:pt x="1956689" y="605282"/>
                  <a:pt x="1965833" y="614553"/>
                </a:cubicBezTo>
                <a:cubicBezTo>
                  <a:pt x="1984375" y="632968"/>
                  <a:pt x="1972056" y="651383"/>
                  <a:pt x="1953514" y="663575"/>
                </a:cubicBezTo>
                <a:cubicBezTo>
                  <a:pt x="1941195" y="669671"/>
                  <a:pt x="1916557" y="675894"/>
                  <a:pt x="1904238" y="651256"/>
                </a:cubicBezTo>
                <a:cubicBezTo>
                  <a:pt x="1891919" y="626618"/>
                  <a:pt x="1898015" y="614426"/>
                  <a:pt x="1916557" y="602234"/>
                </a:cubicBezTo>
                <a:cubicBezTo>
                  <a:pt x="1922780" y="596138"/>
                  <a:pt x="1930400" y="594614"/>
                  <a:pt x="1938909" y="596900"/>
                </a:cubicBezTo>
                <a:close/>
                <a:moveTo>
                  <a:pt x="2771140" y="572389"/>
                </a:moveTo>
                <a:cubicBezTo>
                  <a:pt x="2779649" y="574675"/>
                  <a:pt x="2788920" y="580771"/>
                  <a:pt x="2798064" y="590042"/>
                </a:cubicBezTo>
                <a:cubicBezTo>
                  <a:pt x="2816606" y="608457"/>
                  <a:pt x="2804287" y="626872"/>
                  <a:pt x="2785745" y="639064"/>
                </a:cubicBezTo>
                <a:cubicBezTo>
                  <a:pt x="2773426" y="645160"/>
                  <a:pt x="2748788" y="651383"/>
                  <a:pt x="2736469" y="626745"/>
                </a:cubicBezTo>
                <a:cubicBezTo>
                  <a:pt x="2724150" y="602107"/>
                  <a:pt x="2730246" y="589915"/>
                  <a:pt x="2748788" y="577723"/>
                </a:cubicBezTo>
                <a:cubicBezTo>
                  <a:pt x="2755011" y="571627"/>
                  <a:pt x="2762631" y="570103"/>
                  <a:pt x="2771140" y="572389"/>
                </a:cubicBezTo>
                <a:close/>
                <a:moveTo>
                  <a:pt x="4016502" y="541782"/>
                </a:moveTo>
                <a:cubicBezTo>
                  <a:pt x="4025011" y="544068"/>
                  <a:pt x="4034282" y="550164"/>
                  <a:pt x="4043426" y="559435"/>
                </a:cubicBezTo>
                <a:cubicBezTo>
                  <a:pt x="4061968" y="577850"/>
                  <a:pt x="4049649" y="596265"/>
                  <a:pt x="4031107" y="608457"/>
                </a:cubicBezTo>
                <a:cubicBezTo>
                  <a:pt x="4018788" y="614553"/>
                  <a:pt x="3994150" y="620776"/>
                  <a:pt x="3981831" y="596138"/>
                </a:cubicBezTo>
                <a:cubicBezTo>
                  <a:pt x="3969512" y="565531"/>
                  <a:pt x="3975608" y="553212"/>
                  <a:pt x="3994150" y="547116"/>
                </a:cubicBezTo>
                <a:cubicBezTo>
                  <a:pt x="4000373" y="541020"/>
                  <a:pt x="4007993" y="539496"/>
                  <a:pt x="4016502" y="541782"/>
                </a:cubicBezTo>
                <a:close/>
                <a:moveTo>
                  <a:pt x="2382012" y="539496"/>
                </a:moveTo>
                <a:cubicBezTo>
                  <a:pt x="2391283" y="541020"/>
                  <a:pt x="2400554" y="547116"/>
                  <a:pt x="2409698" y="559435"/>
                </a:cubicBezTo>
                <a:cubicBezTo>
                  <a:pt x="2428240" y="577850"/>
                  <a:pt x="2415921" y="596265"/>
                  <a:pt x="2397379" y="608457"/>
                </a:cubicBezTo>
                <a:cubicBezTo>
                  <a:pt x="2385060" y="614553"/>
                  <a:pt x="2360422" y="620776"/>
                  <a:pt x="2348103" y="596138"/>
                </a:cubicBezTo>
                <a:cubicBezTo>
                  <a:pt x="2335784" y="571500"/>
                  <a:pt x="2341880" y="553212"/>
                  <a:pt x="2354326" y="547116"/>
                </a:cubicBezTo>
                <a:cubicBezTo>
                  <a:pt x="2363597" y="541020"/>
                  <a:pt x="2372868" y="537972"/>
                  <a:pt x="2382012" y="539496"/>
                </a:cubicBezTo>
                <a:close/>
                <a:moveTo>
                  <a:pt x="4398772" y="498856"/>
                </a:moveTo>
                <a:cubicBezTo>
                  <a:pt x="4407281" y="501142"/>
                  <a:pt x="4416552" y="507238"/>
                  <a:pt x="4425696" y="516509"/>
                </a:cubicBezTo>
                <a:cubicBezTo>
                  <a:pt x="4444238" y="534924"/>
                  <a:pt x="4431919" y="553339"/>
                  <a:pt x="4413377" y="565531"/>
                </a:cubicBezTo>
                <a:cubicBezTo>
                  <a:pt x="4401058" y="571627"/>
                  <a:pt x="4376420" y="577850"/>
                  <a:pt x="4364101" y="553212"/>
                </a:cubicBezTo>
                <a:cubicBezTo>
                  <a:pt x="4351782" y="522605"/>
                  <a:pt x="4357878" y="510286"/>
                  <a:pt x="4376420" y="504190"/>
                </a:cubicBezTo>
                <a:cubicBezTo>
                  <a:pt x="4382643" y="498094"/>
                  <a:pt x="4390263" y="496570"/>
                  <a:pt x="4398772" y="498856"/>
                </a:cubicBezTo>
                <a:close/>
                <a:moveTo>
                  <a:pt x="4207637" y="486537"/>
                </a:moveTo>
                <a:cubicBezTo>
                  <a:pt x="4216146" y="488823"/>
                  <a:pt x="4225417" y="494919"/>
                  <a:pt x="4234561" y="504190"/>
                </a:cubicBezTo>
                <a:cubicBezTo>
                  <a:pt x="4253103" y="522605"/>
                  <a:pt x="4240784" y="541020"/>
                  <a:pt x="4222242" y="553212"/>
                </a:cubicBezTo>
                <a:cubicBezTo>
                  <a:pt x="4209923" y="559308"/>
                  <a:pt x="4185285" y="565531"/>
                  <a:pt x="4172966" y="540893"/>
                </a:cubicBezTo>
                <a:cubicBezTo>
                  <a:pt x="4160647" y="510286"/>
                  <a:pt x="4166743" y="497967"/>
                  <a:pt x="4185285" y="491871"/>
                </a:cubicBezTo>
                <a:cubicBezTo>
                  <a:pt x="4191508" y="485775"/>
                  <a:pt x="4199128" y="484251"/>
                  <a:pt x="4207637" y="486537"/>
                </a:cubicBezTo>
                <a:close/>
                <a:moveTo>
                  <a:pt x="3054731" y="449707"/>
                </a:moveTo>
                <a:cubicBezTo>
                  <a:pt x="3063240" y="451993"/>
                  <a:pt x="3072511" y="458089"/>
                  <a:pt x="3081655" y="467360"/>
                </a:cubicBezTo>
                <a:cubicBezTo>
                  <a:pt x="3100197" y="485775"/>
                  <a:pt x="3087878" y="504190"/>
                  <a:pt x="3069336" y="516382"/>
                </a:cubicBezTo>
                <a:cubicBezTo>
                  <a:pt x="3057017" y="522478"/>
                  <a:pt x="3032379" y="528701"/>
                  <a:pt x="3020060" y="504063"/>
                </a:cubicBezTo>
                <a:cubicBezTo>
                  <a:pt x="3007741" y="473456"/>
                  <a:pt x="3013837" y="461137"/>
                  <a:pt x="3032379" y="455041"/>
                </a:cubicBezTo>
                <a:cubicBezTo>
                  <a:pt x="3038602" y="448945"/>
                  <a:pt x="3046222" y="447421"/>
                  <a:pt x="3054731" y="449707"/>
                </a:cubicBezTo>
                <a:close/>
                <a:moveTo>
                  <a:pt x="2043684" y="449707"/>
                </a:moveTo>
                <a:cubicBezTo>
                  <a:pt x="2052193" y="451993"/>
                  <a:pt x="2061464" y="458089"/>
                  <a:pt x="2070608" y="467360"/>
                </a:cubicBezTo>
                <a:cubicBezTo>
                  <a:pt x="2089150" y="485775"/>
                  <a:pt x="2070608" y="510286"/>
                  <a:pt x="2058289" y="516382"/>
                </a:cubicBezTo>
                <a:cubicBezTo>
                  <a:pt x="2045970" y="522478"/>
                  <a:pt x="2021332" y="528701"/>
                  <a:pt x="2009013" y="504063"/>
                </a:cubicBezTo>
                <a:cubicBezTo>
                  <a:pt x="1996694" y="479425"/>
                  <a:pt x="2002790" y="467233"/>
                  <a:pt x="2021332" y="455041"/>
                </a:cubicBezTo>
                <a:cubicBezTo>
                  <a:pt x="2027555" y="448945"/>
                  <a:pt x="2035175" y="447421"/>
                  <a:pt x="2043684" y="449707"/>
                </a:cubicBezTo>
                <a:close/>
                <a:moveTo>
                  <a:pt x="2635504" y="425196"/>
                </a:moveTo>
                <a:cubicBezTo>
                  <a:pt x="2644013" y="427482"/>
                  <a:pt x="2653284" y="433578"/>
                  <a:pt x="2662428" y="442849"/>
                </a:cubicBezTo>
                <a:cubicBezTo>
                  <a:pt x="2680970" y="461264"/>
                  <a:pt x="2662428" y="485775"/>
                  <a:pt x="2650109" y="491871"/>
                </a:cubicBezTo>
                <a:cubicBezTo>
                  <a:pt x="2637790" y="497967"/>
                  <a:pt x="2613152" y="504190"/>
                  <a:pt x="2600833" y="479552"/>
                </a:cubicBezTo>
                <a:cubicBezTo>
                  <a:pt x="2588514" y="454914"/>
                  <a:pt x="2588514" y="436626"/>
                  <a:pt x="2613152" y="430530"/>
                </a:cubicBezTo>
                <a:cubicBezTo>
                  <a:pt x="2619375" y="424434"/>
                  <a:pt x="2626995" y="422910"/>
                  <a:pt x="2635504" y="425196"/>
                </a:cubicBezTo>
                <a:close/>
                <a:moveTo>
                  <a:pt x="3818382" y="419862"/>
                </a:moveTo>
                <a:cubicBezTo>
                  <a:pt x="3827653" y="422910"/>
                  <a:pt x="3836924" y="430530"/>
                  <a:pt x="3846068" y="442849"/>
                </a:cubicBezTo>
                <a:cubicBezTo>
                  <a:pt x="3864610" y="461264"/>
                  <a:pt x="3852291" y="479679"/>
                  <a:pt x="3833749" y="491871"/>
                </a:cubicBezTo>
                <a:cubicBezTo>
                  <a:pt x="3821430" y="497967"/>
                  <a:pt x="3796792" y="504190"/>
                  <a:pt x="3784473" y="479552"/>
                </a:cubicBezTo>
                <a:cubicBezTo>
                  <a:pt x="3772154" y="448945"/>
                  <a:pt x="3778250" y="436626"/>
                  <a:pt x="3790696" y="424434"/>
                </a:cubicBezTo>
                <a:cubicBezTo>
                  <a:pt x="3799967" y="418338"/>
                  <a:pt x="3809238" y="416814"/>
                  <a:pt x="3818382" y="419862"/>
                </a:cubicBezTo>
                <a:close/>
                <a:moveTo>
                  <a:pt x="3362960" y="419100"/>
                </a:moveTo>
                <a:cubicBezTo>
                  <a:pt x="3371469" y="421386"/>
                  <a:pt x="3380740" y="427482"/>
                  <a:pt x="3389884" y="436753"/>
                </a:cubicBezTo>
                <a:cubicBezTo>
                  <a:pt x="3408426" y="455168"/>
                  <a:pt x="3396107" y="473583"/>
                  <a:pt x="3377565" y="485775"/>
                </a:cubicBezTo>
                <a:cubicBezTo>
                  <a:pt x="3359023" y="497967"/>
                  <a:pt x="3334385" y="504190"/>
                  <a:pt x="3322066" y="473456"/>
                </a:cubicBezTo>
                <a:cubicBezTo>
                  <a:pt x="3309747" y="448945"/>
                  <a:pt x="3315843" y="436626"/>
                  <a:pt x="3340608" y="424434"/>
                </a:cubicBezTo>
                <a:cubicBezTo>
                  <a:pt x="3346831" y="418338"/>
                  <a:pt x="3354451" y="416814"/>
                  <a:pt x="3362960" y="419100"/>
                </a:cubicBezTo>
                <a:close/>
                <a:moveTo>
                  <a:pt x="3591052" y="406781"/>
                </a:moveTo>
                <a:cubicBezTo>
                  <a:pt x="3599561" y="409067"/>
                  <a:pt x="3608832" y="415163"/>
                  <a:pt x="3617976" y="424434"/>
                </a:cubicBezTo>
                <a:cubicBezTo>
                  <a:pt x="3636518" y="442849"/>
                  <a:pt x="3624199" y="461264"/>
                  <a:pt x="3605657" y="473456"/>
                </a:cubicBezTo>
                <a:cubicBezTo>
                  <a:pt x="3593338" y="485775"/>
                  <a:pt x="3568700" y="485775"/>
                  <a:pt x="3556381" y="461137"/>
                </a:cubicBezTo>
                <a:cubicBezTo>
                  <a:pt x="3544062" y="436499"/>
                  <a:pt x="3550158" y="424307"/>
                  <a:pt x="3568700" y="412115"/>
                </a:cubicBezTo>
                <a:cubicBezTo>
                  <a:pt x="3574923" y="406019"/>
                  <a:pt x="3582543" y="404495"/>
                  <a:pt x="3591052" y="406781"/>
                </a:cubicBezTo>
                <a:close/>
                <a:moveTo>
                  <a:pt x="2210054" y="400685"/>
                </a:moveTo>
                <a:cubicBezTo>
                  <a:pt x="2218563" y="402971"/>
                  <a:pt x="2227834" y="409067"/>
                  <a:pt x="2236978" y="418338"/>
                </a:cubicBezTo>
                <a:cubicBezTo>
                  <a:pt x="2255520" y="436753"/>
                  <a:pt x="2243201" y="455168"/>
                  <a:pt x="2224659" y="467360"/>
                </a:cubicBezTo>
                <a:cubicBezTo>
                  <a:pt x="2212340" y="473456"/>
                  <a:pt x="2187702" y="479679"/>
                  <a:pt x="2175383" y="455041"/>
                </a:cubicBezTo>
                <a:cubicBezTo>
                  <a:pt x="2163064" y="430403"/>
                  <a:pt x="2169160" y="412115"/>
                  <a:pt x="2187702" y="406019"/>
                </a:cubicBezTo>
                <a:cubicBezTo>
                  <a:pt x="2193925" y="399923"/>
                  <a:pt x="2201545" y="398399"/>
                  <a:pt x="2210054" y="400685"/>
                </a:cubicBezTo>
                <a:close/>
                <a:moveTo>
                  <a:pt x="2832735" y="327152"/>
                </a:moveTo>
                <a:cubicBezTo>
                  <a:pt x="2841244" y="329438"/>
                  <a:pt x="2850515" y="335534"/>
                  <a:pt x="2859659" y="344805"/>
                </a:cubicBezTo>
                <a:cubicBezTo>
                  <a:pt x="2878201" y="363220"/>
                  <a:pt x="2865882" y="381635"/>
                  <a:pt x="2847340" y="393827"/>
                </a:cubicBezTo>
                <a:cubicBezTo>
                  <a:pt x="2835021" y="399923"/>
                  <a:pt x="2810383" y="406146"/>
                  <a:pt x="2798064" y="381508"/>
                </a:cubicBezTo>
                <a:cubicBezTo>
                  <a:pt x="2785745" y="356870"/>
                  <a:pt x="2791841" y="344678"/>
                  <a:pt x="2810383" y="332486"/>
                </a:cubicBezTo>
                <a:cubicBezTo>
                  <a:pt x="2816606" y="326390"/>
                  <a:pt x="2824226" y="324866"/>
                  <a:pt x="2832735" y="327152"/>
                </a:cubicBezTo>
                <a:close/>
                <a:moveTo>
                  <a:pt x="3991737" y="284226"/>
                </a:moveTo>
                <a:cubicBezTo>
                  <a:pt x="4000246" y="286512"/>
                  <a:pt x="4009517" y="292608"/>
                  <a:pt x="4018661" y="301879"/>
                </a:cubicBezTo>
                <a:cubicBezTo>
                  <a:pt x="4037203" y="320294"/>
                  <a:pt x="4024884" y="338709"/>
                  <a:pt x="4006342" y="350901"/>
                </a:cubicBezTo>
                <a:cubicBezTo>
                  <a:pt x="3994023" y="363220"/>
                  <a:pt x="3969385" y="369316"/>
                  <a:pt x="3957066" y="344805"/>
                </a:cubicBezTo>
                <a:cubicBezTo>
                  <a:pt x="3944747" y="314198"/>
                  <a:pt x="3950843" y="301879"/>
                  <a:pt x="3969385" y="289687"/>
                </a:cubicBezTo>
                <a:cubicBezTo>
                  <a:pt x="3975608" y="283591"/>
                  <a:pt x="3983228" y="282067"/>
                  <a:pt x="3991737" y="284353"/>
                </a:cubicBezTo>
                <a:close/>
                <a:moveTo>
                  <a:pt x="2506091" y="265938"/>
                </a:moveTo>
                <a:cubicBezTo>
                  <a:pt x="2514600" y="268224"/>
                  <a:pt x="2523871" y="274320"/>
                  <a:pt x="2533015" y="283591"/>
                </a:cubicBezTo>
                <a:cubicBezTo>
                  <a:pt x="2551557" y="302006"/>
                  <a:pt x="2539238" y="320421"/>
                  <a:pt x="2520696" y="332613"/>
                </a:cubicBezTo>
                <a:cubicBezTo>
                  <a:pt x="2508377" y="338709"/>
                  <a:pt x="2483739" y="344932"/>
                  <a:pt x="2471420" y="320294"/>
                </a:cubicBezTo>
                <a:cubicBezTo>
                  <a:pt x="2459101" y="289687"/>
                  <a:pt x="2465197" y="277368"/>
                  <a:pt x="2483739" y="271272"/>
                </a:cubicBezTo>
                <a:cubicBezTo>
                  <a:pt x="2489962" y="265176"/>
                  <a:pt x="2497582" y="263652"/>
                  <a:pt x="2506091" y="265938"/>
                </a:cubicBezTo>
                <a:close/>
                <a:moveTo>
                  <a:pt x="2333498" y="265938"/>
                </a:moveTo>
                <a:cubicBezTo>
                  <a:pt x="2342007" y="268224"/>
                  <a:pt x="2351278" y="274320"/>
                  <a:pt x="2360422" y="283591"/>
                </a:cubicBezTo>
                <a:cubicBezTo>
                  <a:pt x="2378964" y="302006"/>
                  <a:pt x="2366645" y="320421"/>
                  <a:pt x="2348103" y="332613"/>
                </a:cubicBezTo>
                <a:cubicBezTo>
                  <a:pt x="2335784" y="338709"/>
                  <a:pt x="2311146" y="344932"/>
                  <a:pt x="2298827" y="320294"/>
                </a:cubicBezTo>
                <a:cubicBezTo>
                  <a:pt x="2286508" y="295656"/>
                  <a:pt x="2292604" y="283464"/>
                  <a:pt x="2311146" y="271272"/>
                </a:cubicBezTo>
                <a:cubicBezTo>
                  <a:pt x="2317369" y="265176"/>
                  <a:pt x="2324989" y="263652"/>
                  <a:pt x="2333498" y="265938"/>
                </a:cubicBezTo>
                <a:close/>
                <a:moveTo>
                  <a:pt x="4189095" y="259842"/>
                </a:moveTo>
                <a:cubicBezTo>
                  <a:pt x="4197604" y="262128"/>
                  <a:pt x="4206875" y="268224"/>
                  <a:pt x="4216019" y="277495"/>
                </a:cubicBezTo>
                <a:cubicBezTo>
                  <a:pt x="4234561" y="295910"/>
                  <a:pt x="4222242" y="314325"/>
                  <a:pt x="4203700" y="326517"/>
                </a:cubicBezTo>
                <a:cubicBezTo>
                  <a:pt x="4191381" y="332613"/>
                  <a:pt x="4166743" y="338836"/>
                  <a:pt x="4154424" y="314198"/>
                </a:cubicBezTo>
                <a:cubicBezTo>
                  <a:pt x="4142105" y="283591"/>
                  <a:pt x="4148201" y="271272"/>
                  <a:pt x="4166743" y="265176"/>
                </a:cubicBezTo>
                <a:cubicBezTo>
                  <a:pt x="4172966" y="259080"/>
                  <a:pt x="4180586" y="257556"/>
                  <a:pt x="4189095" y="259842"/>
                </a:cubicBezTo>
                <a:close/>
                <a:moveTo>
                  <a:pt x="3036189" y="245237"/>
                </a:moveTo>
                <a:cubicBezTo>
                  <a:pt x="3044698" y="246761"/>
                  <a:pt x="3053969" y="252857"/>
                  <a:pt x="3063113" y="265176"/>
                </a:cubicBezTo>
                <a:cubicBezTo>
                  <a:pt x="3081655" y="283591"/>
                  <a:pt x="3069336" y="302006"/>
                  <a:pt x="3050794" y="314198"/>
                </a:cubicBezTo>
                <a:cubicBezTo>
                  <a:pt x="3038475" y="320294"/>
                  <a:pt x="3013837" y="326517"/>
                  <a:pt x="3001518" y="301879"/>
                </a:cubicBezTo>
                <a:cubicBezTo>
                  <a:pt x="2989199" y="277241"/>
                  <a:pt x="2995295" y="265049"/>
                  <a:pt x="3013837" y="252857"/>
                </a:cubicBezTo>
                <a:cubicBezTo>
                  <a:pt x="3020060" y="246761"/>
                  <a:pt x="3027680" y="243713"/>
                  <a:pt x="3036189" y="245237"/>
                </a:cubicBezTo>
                <a:close/>
                <a:moveTo>
                  <a:pt x="3245739" y="229108"/>
                </a:moveTo>
                <a:cubicBezTo>
                  <a:pt x="3254248" y="231394"/>
                  <a:pt x="3263519" y="237490"/>
                  <a:pt x="3272663" y="246761"/>
                </a:cubicBezTo>
                <a:cubicBezTo>
                  <a:pt x="3291205" y="265176"/>
                  <a:pt x="3278886" y="283591"/>
                  <a:pt x="3260344" y="295783"/>
                </a:cubicBezTo>
                <a:cubicBezTo>
                  <a:pt x="3248025" y="301879"/>
                  <a:pt x="3223387" y="308102"/>
                  <a:pt x="3211068" y="283464"/>
                </a:cubicBezTo>
                <a:cubicBezTo>
                  <a:pt x="3204845" y="258953"/>
                  <a:pt x="3204845" y="246634"/>
                  <a:pt x="3223387" y="234442"/>
                </a:cubicBezTo>
                <a:cubicBezTo>
                  <a:pt x="3229610" y="228346"/>
                  <a:pt x="3237230" y="226822"/>
                  <a:pt x="3245739" y="229108"/>
                </a:cubicBezTo>
                <a:close/>
                <a:moveTo>
                  <a:pt x="3726561" y="223012"/>
                </a:moveTo>
                <a:cubicBezTo>
                  <a:pt x="3735070" y="225298"/>
                  <a:pt x="3744341" y="231394"/>
                  <a:pt x="3753485" y="240665"/>
                </a:cubicBezTo>
                <a:cubicBezTo>
                  <a:pt x="3772027" y="259080"/>
                  <a:pt x="3759708" y="277495"/>
                  <a:pt x="3741166" y="289687"/>
                </a:cubicBezTo>
                <a:cubicBezTo>
                  <a:pt x="3728847" y="295783"/>
                  <a:pt x="3704209" y="302006"/>
                  <a:pt x="3691890" y="277368"/>
                </a:cubicBezTo>
                <a:cubicBezTo>
                  <a:pt x="3679571" y="252730"/>
                  <a:pt x="3685667" y="240538"/>
                  <a:pt x="3704209" y="228346"/>
                </a:cubicBezTo>
                <a:cubicBezTo>
                  <a:pt x="3710432" y="222250"/>
                  <a:pt x="3718052" y="220726"/>
                  <a:pt x="3726561" y="223012"/>
                </a:cubicBezTo>
                <a:close/>
                <a:moveTo>
                  <a:pt x="3466846" y="216916"/>
                </a:moveTo>
                <a:cubicBezTo>
                  <a:pt x="3476117" y="219202"/>
                  <a:pt x="3485388" y="225298"/>
                  <a:pt x="3494532" y="234569"/>
                </a:cubicBezTo>
                <a:cubicBezTo>
                  <a:pt x="3513074" y="252984"/>
                  <a:pt x="3500755" y="271399"/>
                  <a:pt x="3482213" y="283591"/>
                </a:cubicBezTo>
                <a:cubicBezTo>
                  <a:pt x="3469894" y="289687"/>
                  <a:pt x="3445256" y="295910"/>
                  <a:pt x="3432937" y="271272"/>
                </a:cubicBezTo>
                <a:cubicBezTo>
                  <a:pt x="3420618" y="246634"/>
                  <a:pt x="3426714" y="228346"/>
                  <a:pt x="3439160" y="222250"/>
                </a:cubicBezTo>
                <a:cubicBezTo>
                  <a:pt x="3448431" y="216154"/>
                  <a:pt x="3457702" y="214630"/>
                  <a:pt x="3466846" y="216916"/>
                </a:cubicBezTo>
                <a:close/>
                <a:moveTo>
                  <a:pt x="2640965" y="122555"/>
                </a:moveTo>
                <a:cubicBezTo>
                  <a:pt x="2650236" y="124079"/>
                  <a:pt x="2659507" y="130175"/>
                  <a:pt x="2668651" y="142494"/>
                </a:cubicBezTo>
                <a:cubicBezTo>
                  <a:pt x="2687193" y="160909"/>
                  <a:pt x="2674874" y="179324"/>
                  <a:pt x="2656332" y="191516"/>
                </a:cubicBezTo>
                <a:cubicBezTo>
                  <a:pt x="2644013" y="197612"/>
                  <a:pt x="2619375" y="203835"/>
                  <a:pt x="2607056" y="179197"/>
                </a:cubicBezTo>
                <a:cubicBezTo>
                  <a:pt x="2594737" y="154559"/>
                  <a:pt x="2600833" y="142367"/>
                  <a:pt x="2613279" y="130175"/>
                </a:cubicBezTo>
                <a:cubicBezTo>
                  <a:pt x="2622550" y="124079"/>
                  <a:pt x="2631821" y="121031"/>
                  <a:pt x="2640965" y="122555"/>
                </a:cubicBezTo>
                <a:close/>
                <a:moveTo>
                  <a:pt x="3917823" y="100330"/>
                </a:moveTo>
                <a:cubicBezTo>
                  <a:pt x="3926332" y="102616"/>
                  <a:pt x="3935603" y="108712"/>
                  <a:pt x="3944747" y="117983"/>
                </a:cubicBezTo>
                <a:cubicBezTo>
                  <a:pt x="3963289" y="136398"/>
                  <a:pt x="3944747" y="160909"/>
                  <a:pt x="3932428" y="167005"/>
                </a:cubicBezTo>
                <a:cubicBezTo>
                  <a:pt x="3920109" y="173101"/>
                  <a:pt x="3895471" y="179324"/>
                  <a:pt x="3883152" y="154686"/>
                </a:cubicBezTo>
                <a:cubicBezTo>
                  <a:pt x="3870833" y="124079"/>
                  <a:pt x="3876929" y="111760"/>
                  <a:pt x="3895471" y="105664"/>
                </a:cubicBezTo>
                <a:cubicBezTo>
                  <a:pt x="3901694" y="99568"/>
                  <a:pt x="3909314" y="98044"/>
                  <a:pt x="3917823" y="100330"/>
                </a:cubicBezTo>
                <a:close/>
                <a:moveTo>
                  <a:pt x="2845181" y="88011"/>
                </a:moveTo>
                <a:cubicBezTo>
                  <a:pt x="2853690" y="90297"/>
                  <a:pt x="2862961" y="96393"/>
                  <a:pt x="2872105" y="105664"/>
                </a:cubicBezTo>
                <a:cubicBezTo>
                  <a:pt x="2890647" y="124079"/>
                  <a:pt x="2878328" y="142494"/>
                  <a:pt x="2859786" y="154686"/>
                </a:cubicBezTo>
                <a:cubicBezTo>
                  <a:pt x="2847467" y="160782"/>
                  <a:pt x="2822829" y="167005"/>
                  <a:pt x="2810510" y="142367"/>
                </a:cubicBezTo>
                <a:cubicBezTo>
                  <a:pt x="2798191" y="111760"/>
                  <a:pt x="2804287" y="99441"/>
                  <a:pt x="2822829" y="93345"/>
                </a:cubicBezTo>
                <a:cubicBezTo>
                  <a:pt x="2829052" y="87249"/>
                  <a:pt x="2836672" y="85725"/>
                  <a:pt x="2845181" y="88011"/>
                </a:cubicBezTo>
                <a:close/>
                <a:moveTo>
                  <a:pt x="3665093" y="32893"/>
                </a:moveTo>
                <a:cubicBezTo>
                  <a:pt x="3673602" y="35179"/>
                  <a:pt x="3682873" y="41275"/>
                  <a:pt x="3692017" y="50546"/>
                </a:cubicBezTo>
                <a:cubicBezTo>
                  <a:pt x="3710559" y="68961"/>
                  <a:pt x="3692017" y="93472"/>
                  <a:pt x="3679698" y="99568"/>
                </a:cubicBezTo>
                <a:cubicBezTo>
                  <a:pt x="3667379" y="105664"/>
                  <a:pt x="3642741" y="111887"/>
                  <a:pt x="3630422" y="87249"/>
                </a:cubicBezTo>
                <a:cubicBezTo>
                  <a:pt x="3618103" y="62611"/>
                  <a:pt x="3624199" y="50419"/>
                  <a:pt x="3642741" y="38227"/>
                </a:cubicBezTo>
                <a:cubicBezTo>
                  <a:pt x="3648964" y="32131"/>
                  <a:pt x="3656584" y="30607"/>
                  <a:pt x="3665093" y="32893"/>
                </a:cubicBezTo>
                <a:close/>
                <a:moveTo>
                  <a:pt x="3042412" y="20574"/>
                </a:moveTo>
                <a:cubicBezTo>
                  <a:pt x="3050921" y="22860"/>
                  <a:pt x="3060192" y="28956"/>
                  <a:pt x="3069336" y="38227"/>
                </a:cubicBezTo>
                <a:cubicBezTo>
                  <a:pt x="3087878" y="56642"/>
                  <a:pt x="3069336" y="87249"/>
                  <a:pt x="3057017" y="93345"/>
                </a:cubicBezTo>
                <a:cubicBezTo>
                  <a:pt x="3044698" y="99441"/>
                  <a:pt x="3020060" y="105664"/>
                  <a:pt x="3007741" y="81026"/>
                </a:cubicBezTo>
                <a:cubicBezTo>
                  <a:pt x="2995422" y="50419"/>
                  <a:pt x="2995422" y="38100"/>
                  <a:pt x="3020060" y="25908"/>
                </a:cubicBezTo>
                <a:cubicBezTo>
                  <a:pt x="3026283" y="19812"/>
                  <a:pt x="3033903" y="18288"/>
                  <a:pt x="3042412" y="20574"/>
                </a:cubicBezTo>
                <a:close/>
                <a:moveTo>
                  <a:pt x="3449320" y="8382"/>
                </a:moveTo>
                <a:cubicBezTo>
                  <a:pt x="3457829" y="10668"/>
                  <a:pt x="3467100" y="16764"/>
                  <a:pt x="3476244" y="26035"/>
                </a:cubicBezTo>
                <a:cubicBezTo>
                  <a:pt x="3494786" y="44450"/>
                  <a:pt x="3482467" y="62865"/>
                  <a:pt x="3463925" y="75057"/>
                </a:cubicBezTo>
                <a:cubicBezTo>
                  <a:pt x="3451606" y="81153"/>
                  <a:pt x="3426968" y="87376"/>
                  <a:pt x="3414649" y="62738"/>
                </a:cubicBezTo>
                <a:cubicBezTo>
                  <a:pt x="3402330" y="32131"/>
                  <a:pt x="3408426" y="19812"/>
                  <a:pt x="3426968" y="13716"/>
                </a:cubicBezTo>
                <a:cubicBezTo>
                  <a:pt x="3433191" y="7620"/>
                  <a:pt x="3440811" y="6096"/>
                  <a:pt x="3449320" y="8382"/>
                </a:cubicBezTo>
                <a:close/>
                <a:moveTo>
                  <a:pt x="3245866" y="2286"/>
                </a:moveTo>
                <a:cubicBezTo>
                  <a:pt x="3254375" y="4572"/>
                  <a:pt x="3263646" y="10668"/>
                  <a:pt x="3272790" y="19939"/>
                </a:cubicBezTo>
                <a:cubicBezTo>
                  <a:pt x="3291332" y="38354"/>
                  <a:pt x="3279013" y="56769"/>
                  <a:pt x="3260471" y="68961"/>
                </a:cubicBezTo>
                <a:cubicBezTo>
                  <a:pt x="3248152" y="75057"/>
                  <a:pt x="3223514" y="81280"/>
                  <a:pt x="3211195" y="56642"/>
                </a:cubicBezTo>
                <a:cubicBezTo>
                  <a:pt x="3204972" y="26035"/>
                  <a:pt x="3204972" y="13716"/>
                  <a:pt x="3223514" y="7620"/>
                </a:cubicBezTo>
                <a:cubicBezTo>
                  <a:pt x="3229737" y="1524"/>
                  <a:pt x="3237357" y="0"/>
                  <a:pt x="3245866" y="2286"/>
                </a:cubicBezTo>
                <a:close/>
              </a:path>
            </a:pathLst>
          </a:custGeom>
          <a:solidFill>
            <a:srgbClr val="FFFFFF">
              <a:alpha val="2980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3" name="Google Shape;743;p71"/>
          <p:cNvSpPr/>
          <p:nvPr/>
        </p:nvSpPr>
        <p:spPr>
          <a:xfrm>
            <a:off x="2607183" y="0"/>
            <a:ext cx="4632960" cy="1334072"/>
          </a:xfrm>
          <a:custGeom>
            <a:rect b="b" l="l" r="r" t="t"/>
            <a:pathLst>
              <a:path extrusionOk="0" h="3557524" w="12354559">
                <a:moveTo>
                  <a:pt x="8554085" y="3488182"/>
                </a:moveTo>
                <a:cubicBezTo>
                  <a:pt x="8573389" y="3488182"/>
                  <a:pt x="8589010" y="3503676"/>
                  <a:pt x="8589010" y="3522853"/>
                </a:cubicBezTo>
                <a:cubicBezTo>
                  <a:pt x="8589010" y="3542030"/>
                  <a:pt x="8573389" y="3557524"/>
                  <a:pt x="8554085" y="3557524"/>
                </a:cubicBezTo>
                <a:cubicBezTo>
                  <a:pt x="8534781" y="3557524"/>
                  <a:pt x="8519160" y="3542030"/>
                  <a:pt x="8519160" y="3522853"/>
                </a:cubicBezTo>
                <a:cubicBezTo>
                  <a:pt x="8519160" y="3503676"/>
                  <a:pt x="8534781" y="3488182"/>
                  <a:pt x="8554085" y="3488182"/>
                </a:cubicBezTo>
                <a:close/>
                <a:moveTo>
                  <a:pt x="8193786" y="3476625"/>
                </a:moveTo>
                <a:cubicBezTo>
                  <a:pt x="8213090" y="3476625"/>
                  <a:pt x="8228711" y="3492119"/>
                  <a:pt x="8228711" y="3511296"/>
                </a:cubicBezTo>
                <a:cubicBezTo>
                  <a:pt x="8228711" y="3530473"/>
                  <a:pt x="8213090" y="3545967"/>
                  <a:pt x="8193786" y="3545967"/>
                </a:cubicBezTo>
                <a:cubicBezTo>
                  <a:pt x="8174482" y="3545967"/>
                  <a:pt x="8158861" y="3530473"/>
                  <a:pt x="8158861" y="3511296"/>
                </a:cubicBezTo>
                <a:cubicBezTo>
                  <a:pt x="8158861" y="3492119"/>
                  <a:pt x="8174482" y="3476625"/>
                  <a:pt x="8193786" y="3476625"/>
                </a:cubicBezTo>
                <a:close/>
                <a:moveTo>
                  <a:pt x="8832977" y="3453511"/>
                </a:moveTo>
                <a:cubicBezTo>
                  <a:pt x="8852281" y="3453511"/>
                  <a:pt x="8867902" y="3469005"/>
                  <a:pt x="8867902" y="3488182"/>
                </a:cubicBezTo>
                <a:cubicBezTo>
                  <a:pt x="8867902" y="3507359"/>
                  <a:pt x="8852281" y="3522853"/>
                  <a:pt x="8832977" y="3522853"/>
                </a:cubicBezTo>
                <a:cubicBezTo>
                  <a:pt x="8813673" y="3522853"/>
                  <a:pt x="8798052" y="3507359"/>
                  <a:pt x="8798052" y="3488182"/>
                </a:cubicBezTo>
                <a:cubicBezTo>
                  <a:pt x="8798052" y="3469005"/>
                  <a:pt x="8813673" y="3453511"/>
                  <a:pt x="8832977" y="3453511"/>
                </a:cubicBezTo>
                <a:close/>
                <a:moveTo>
                  <a:pt x="9088628" y="3418840"/>
                </a:moveTo>
                <a:cubicBezTo>
                  <a:pt x="9107932" y="3418840"/>
                  <a:pt x="9123553" y="3434334"/>
                  <a:pt x="9123553" y="3453511"/>
                </a:cubicBezTo>
                <a:cubicBezTo>
                  <a:pt x="9123553" y="3472688"/>
                  <a:pt x="9107932" y="3488182"/>
                  <a:pt x="9088628" y="3488182"/>
                </a:cubicBezTo>
                <a:cubicBezTo>
                  <a:pt x="9069324" y="3488182"/>
                  <a:pt x="9053703" y="3472688"/>
                  <a:pt x="9053703" y="3453511"/>
                </a:cubicBezTo>
                <a:cubicBezTo>
                  <a:pt x="9053703" y="3434334"/>
                  <a:pt x="9069324" y="3418840"/>
                  <a:pt x="9088628" y="3418840"/>
                </a:cubicBezTo>
                <a:close/>
                <a:moveTo>
                  <a:pt x="7903210" y="3384169"/>
                </a:moveTo>
                <a:cubicBezTo>
                  <a:pt x="7922514" y="3384169"/>
                  <a:pt x="7938135" y="3399663"/>
                  <a:pt x="7938135" y="3418840"/>
                </a:cubicBezTo>
                <a:cubicBezTo>
                  <a:pt x="7938135" y="3438017"/>
                  <a:pt x="7922514" y="3453511"/>
                  <a:pt x="7903210" y="3453511"/>
                </a:cubicBezTo>
                <a:cubicBezTo>
                  <a:pt x="7883906" y="3453511"/>
                  <a:pt x="7868285" y="3438017"/>
                  <a:pt x="7868285" y="3418840"/>
                </a:cubicBezTo>
                <a:cubicBezTo>
                  <a:pt x="7868285" y="3399663"/>
                  <a:pt x="7883906" y="3384169"/>
                  <a:pt x="7903210" y="3384169"/>
                </a:cubicBezTo>
                <a:close/>
                <a:moveTo>
                  <a:pt x="8321675" y="3314827"/>
                </a:moveTo>
                <a:cubicBezTo>
                  <a:pt x="8340979" y="3314827"/>
                  <a:pt x="8356600" y="3330321"/>
                  <a:pt x="8356600" y="3349498"/>
                </a:cubicBezTo>
                <a:cubicBezTo>
                  <a:pt x="8356600" y="3368675"/>
                  <a:pt x="8340979" y="3384169"/>
                  <a:pt x="8321675" y="3384169"/>
                </a:cubicBezTo>
                <a:cubicBezTo>
                  <a:pt x="8302371" y="3384169"/>
                  <a:pt x="8286750" y="3368675"/>
                  <a:pt x="8286750" y="3349498"/>
                </a:cubicBezTo>
                <a:cubicBezTo>
                  <a:pt x="8286750" y="3330321"/>
                  <a:pt x="8302371" y="3314827"/>
                  <a:pt x="8321675" y="3314827"/>
                </a:cubicBezTo>
                <a:close/>
                <a:moveTo>
                  <a:pt x="8589010" y="3303270"/>
                </a:moveTo>
                <a:cubicBezTo>
                  <a:pt x="8608314" y="3303270"/>
                  <a:pt x="8623935" y="3318764"/>
                  <a:pt x="8623935" y="3337941"/>
                </a:cubicBezTo>
                <a:cubicBezTo>
                  <a:pt x="8623935" y="3357118"/>
                  <a:pt x="8608314" y="3372612"/>
                  <a:pt x="8589010" y="3372612"/>
                </a:cubicBezTo>
                <a:cubicBezTo>
                  <a:pt x="8569706" y="3372612"/>
                  <a:pt x="8554085" y="3357118"/>
                  <a:pt x="8554085" y="3337941"/>
                </a:cubicBezTo>
                <a:cubicBezTo>
                  <a:pt x="8554085" y="3318764"/>
                  <a:pt x="8569706" y="3303270"/>
                  <a:pt x="8589010" y="3303270"/>
                </a:cubicBezTo>
                <a:close/>
                <a:moveTo>
                  <a:pt x="7670800" y="3291713"/>
                </a:moveTo>
                <a:cubicBezTo>
                  <a:pt x="7690103" y="3291713"/>
                  <a:pt x="7705725" y="3307207"/>
                  <a:pt x="7705725" y="3326384"/>
                </a:cubicBezTo>
                <a:cubicBezTo>
                  <a:pt x="7705725" y="3345561"/>
                  <a:pt x="7690103" y="3361055"/>
                  <a:pt x="7670800" y="3361055"/>
                </a:cubicBezTo>
                <a:cubicBezTo>
                  <a:pt x="7651496" y="3361055"/>
                  <a:pt x="7635875" y="3345561"/>
                  <a:pt x="7635875" y="3326384"/>
                </a:cubicBezTo>
                <a:cubicBezTo>
                  <a:pt x="7635875" y="3307207"/>
                  <a:pt x="7651496" y="3291713"/>
                  <a:pt x="7670800" y="3291713"/>
                </a:cubicBezTo>
                <a:close/>
                <a:moveTo>
                  <a:pt x="9356090" y="3280156"/>
                </a:moveTo>
                <a:cubicBezTo>
                  <a:pt x="9375394" y="3280156"/>
                  <a:pt x="9391015" y="3295650"/>
                  <a:pt x="9391015" y="3314827"/>
                </a:cubicBezTo>
                <a:cubicBezTo>
                  <a:pt x="9391015" y="3334004"/>
                  <a:pt x="9375394" y="3349498"/>
                  <a:pt x="9356090" y="3349498"/>
                </a:cubicBezTo>
                <a:cubicBezTo>
                  <a:pt x="9336786" y="3349498"/>
                  <a:pt x="9321165" y="3334004"/>
                  <a:pt x="9321165" y="3314827"/>
                </a:cubicBezTo>
                <a:cubicBezTo>
                  <a:pt x="9321165" y="3295650"/>
                  <a:pt x="9336786" y="3280156"/>
                  <a:pt x="9356090" y="3280156"/>
                </a:cubicBezTo>
                <a:close/>
                <a:moveTo>
                  <a:pt x="8077581" y="3233928"/>
                </a:moveTo>
                <a:cubicBezTo>
                  <a:pt x="8096885" y="3233928"/>
                  <a:pt x="8112506" y="3249422"/>
                  <a:pt x="8112506" y="3268599"/>
                </a:cubicBezTo>
                <a:cubicBezTo>
                  <a:pt x="8112506" y="3287776"/>
                  <a:pt x="8096885" y="3303270"/>
                  <a:pt x="8077581" y="3303270"/>
                </a:cubicBezTo>
                <a:cubicBezTo>
                  <a:pt x="8058277" y="3303270"/>
                  <a:pt x="8042656" y="3287776"/>
                  <a:pt x="8042656" y="3268599"/>
                </a:cubicBezTo>
                <a:cubicBezTo>
                  <a:pt x="8042656" y="3249422"/>
                  <a:pt x="8058277" y="3233928"/>
                  <a:pt x="8077581" y="3233928"/>
                </a:cubicBezTo>
                <a:close/>
                <a:moveTo>
                  <a:pt x="8902827" y="3222371"/>
                </a:moveTo>
                <a:cubicBezTo>
                  <a:pt x="8922131" y="3222371"/>
                  <a:pt x="8937752" y="3237865"/>
                  <a:pt x="8937752" y="3257042"/>
                </a:cubicBezTo>
                <a:cubicBezTo>
                  <a:pt x="8937752" y="3276219"/>
                  <a:pt x="8922131" y="3291713"/>
                  <a:pt x="8902827" y="3291713"/>
                </a:cubicBezTo>
                <a:cubicBezTo>
                  <a:pt x="8883523" y="3291713"/>
                  <a:pt x="8867902" y="3276219"/>
                  <a:pt x="8867902" y="3257042"/>
                </a:cubicBezTo>
                <a:cubicBezTo>
                  <a:pt x="8867902" y="3237865"/>
                  <a:pt x="8883523" y="3222371"/>
                  <a:pt x="8902827" y="3222371"/>
                </a:cubicBezTo>
                <a:close/>
                <a:moveTo>
                  <a:pt x="9158478" y="3199257"/>
                </a:moveTo>
                <a:cubicBezTo>
                  <a:pt x="9177782" y="3199257"/>
                  <a:pt x="9193403" y="3214751"/>
                  <a:pt x="9193403" y="3233928"/>
                </a:cubicBezTo>
                <a:cubicBezTo>
                  <a:pt x="9193403" y="3253105"/>
                  <a:pt x="9177782" y="3268599"/>
                  <a:pt x="9158478" y="3268599"/>
                </a:cubicBezTo>
                <a:cubicBezTo>
                  <a:pt x="9139174" y="3268599"/>
                  <a:pt x="9123553" y="3253105"/>
                  <a:pt x="9123553" y="3233928"/>
                </a:cubicBezTo>
                <a:cubicBezTo>
                  <a:pt x="9123553" y="3214751"/>
                  <a:pt x="9139174" y="3199257"/>
                  <a:pt x="9158478" y="3199257"/>
                </a:cubicBezTo>
                <a:close/>
                <a:moveTo>
                  <a:pt x="7449947" y="3199257"/>
                </a:moveTo>
                <a:cubicBezTo>
                  <a:pt x="7469251" y="3199257"/>
                  <a:pt x="7484872" y="3214751"/>
                  <a:pt x="7484872" y="3233928"/>
                </a:cubicBezTo>
                <a:cubicBezTo>
                  <a:pt x="7484872" y="3253105"/>
                  <a:pt x="7469251" y="3268599"/>
                  <a:pt x="7449947" y="3268599"/>
                </a:cubicBezTo>
                <a:cubicBezTo>
                  <a:pt x="7430643" y="3268599"/>
                  <a:pt x="7415022" y="3253105"/>
                  <a:pt x="7415022" y="3233928"/>
                </a:cubicBezTo>
                <a:cubicBezTo>
                  <a:pt x="7415022" y="3214751"/>
                  <a:pt x="7430643" y="3199257"/>
                  <a:pt x="7449947" y="3199257"/>
                </a:cubicBezTo>
                <a:close/>
                <a:moveTo>
                  <a:pt x="7856728" y="3129915"/>
                </a:moveTo>
                <a:cubicBezTo>
                  <a:pt x="7876032" y="3129915"/>
                  <a:pt x="7891653" y="3145409"/>
                  <a:pt x="7891653" y="3164586"/>
                </a:cubicBezTo>
                <a:cubicBezTo>
                  <a:pt x="7891653" y="3183763"/>
                  <a:pt x="7876032" y="3199257"/>
                  <a:pt x="7856728" y="3199257"/>
                </a:cubicBezTo>
                <a:cubicBezTo>
                  <a:pt x="7837424" y="3199257"/>
                  <a:pt x="7821803" y="3183763"/>
                  <a:pt x="7821803" y="3164586"/>
                </a:cubicBezTo>
                <a:cubicBezTo>
                  <a:pt x="7821803" y="3145409"/>
                  <a:pt x="7837424" y="3129915"/>
                  <a:pt x="7856728" y="3129915"/>
                </a:cubicBezTo>
                <a:close/>
                <a:moveTo>
                  <a:pt x="8670290" y="3118358"/>
                </a:moveTo>
                <a:cubicBezTo>
                  <a:pt x="8689594" y="3118358"/>
                  <a:pt x="8705215" y="3133852"/>
                  <a:pt x="8705215" y="3153029"/>
                </a:cubicBezTo>
                <a:cubicBezTo>
                  <a:pt x="8705215" y="3172206"/>
                  <a:pt x="8689594" y="3187700"/>
                  <a:pt x="8670290" y="3187700"/>
                </a:cubicBezTo>
                <a:cubicBezTo>
                  <a:pt x="8650987" y="3187700"/>
                  <a:pt x="8635365" y="3172206"/>
                  <a:pt x="8635365" y="3153029"/>
                </a:cubicBezTo>
                <a:cubicBezTo>
                  <a:pt x="8635365" y="3133852"/>
                  <a:pt x="8650986" y="3118358"/>
                  <a:pt x="8670290" y="3118358"/>
                </a:cubicBezTo>
                <a:close/>
                <a:moveTo>
                  <a:pt x="9530334" y="3106801"/>
                </a:moveTo>
                <a:cubicBezTo>
                  <a:pt x="9549638" y="3106801"/>
                  <a:pt x="9565259" y="3122295"/>
                  <a:pt x="9565259" y="3141472"/>
                </a:cubicBezTo>
                <a:cubicBezTo>
                  <a:pt x="9565259" y="3160649"/>
                  <a:pt x="9549638" y="3176143"/>
                  <a:pt x="9530334" y="3176143"/>
                </a:cubicBezTo>
                <a:cubicBezTo>
                  <a:pt x="9511030" y="3176143"/>
                  <a:pt x="9495409" y="3160649"/>
                  <a:pt x="9495409" y="3141472"/>
                </a:cubicBezTo>
                <a:cubicBezTo>
                  <a:pt x="9495409" y="3122295"/>
                  <a:pt x="9511030" y="3106801"/>
                  <a:pt x="9530334" y="3106801"/>
                </a:cubicBezTo>
                <a:close/>
                <a:moveTo>
                  <a:pt x="7194296" y="3106801"/>
                </a:moveTo>
                <a:cubicBezTo>
                  <a:pt x="7213600" y="3106801"/>
                  <a:pt x="7229221" y="3122295"/>
                  <a:pt x="7229221" y="3141472"/>
                </a:cubicBezTo>
                <a:cubicBezTo>
                  <a:pt x="7229221" y="3160649"/>
                  <a:pt x="7213600" y="3176143"/>
                  <a:pt x="7194296" y="3176143"/>
                </a:cubicBezTo>
                <a:cubicBezTo>
                  <a:pt x="7174992" y="3176143"/>
                  <a:pt x="7159371" y="3160649"/>
                  <a:pt x="7159371" y="3141472"/>
                </a:cubicBezTo>
                <a:cubicBezTo>
                  <a:pt x="7159371" y="3122295"/>
                  <a:pt x="7174992" y="3106801"/>
                  <a:pt x="7194296" y="3106801"/>
                </a:cubicBezTo>
                <a:close/>
                <a:moveTo>
                  <a:pt x="8403082" y="3083687"/>
                </a:moveTo>
                <a:cubicBezTo>
                  <a:pt x="8422386" y="3083687"/>
                  <a:pt x="8438007" y="3099181"/>
                  <a:pt x="8438007" y="3118358"/>
                </a:cubicBezTo>
                <a:cubicBezTo>
                  <a:pt x="8438007" y="3137535"/>
                  <a:pt x="8422386" y="3153029"/>
                  <a:pt x="8403082" y="3153029"/>
                </a:cubicBezTo>
                <a:cubicBezTo>
                  <a:pt x="8383778" y="3153029"/>
                  <a:pt x="8368157" y="3137535"/>
                  <a:pt x="8368157" y="3118358"/>
                </a:cubicBezTo>
                <a:cubicBezTo>
                  <a:pt x="8368157" y="3099181"/>
                  <a:pt x="8383778" y="3083687"/>
                  <a:pt x="8403082" y="3083687"/>
                </a:cubicBezTo>
                <a:close/>
                <a:moveTo>
                  <a:pt x="8193913" y="3037459"/>
                </a:moveTo>
                <a:cubicBezTo>
                  <a:pt x="8213217" y="3037459"/>
                  <a:pt x="8228838" y="3052953"/>
                  <a:pt x="8228838" y="3072130"/>
                </a:cubicBezTo>
                <a:cubicBezTo>
                  <a:pt x="8228838" y="3091307"/>
                  <a:pt x="8213217" y="3106801"/>
                  <a:pt x="8193913" y="3106801"/>
                </a:cubicBezTo>
                <a:cubicBezTo>
                  <a:pt x="8174609" y="3106801"/>
                  <a:pt x="8158988" y="3091307"/>
                  <a:pt x="8158988" y="3072130"/>
                </a:cubicBezTo>
                <a:cubicBezTo>
                  <a:pt x="8158988" y="3052953"/>
                  <a:pt x="8174609" y="3037459"/>
                  <a:pt x="8193913" y="3037459"/>
                </a:cubicBezTo>
                <a:close/>
                <a:moveTo>
                  <a:pt x="7624445" y="3025902"/>
                </a:moveTo>
                <a:cubicBezTo>
                  <a:pt x="7643749" y="3025902"/>
                  <a:pt x="7659370" y="3041396"/>
                  <a:pt x="7659370" y="3060573"/>
                </a:cubicBezTo>
                <a:cubicBezTo>
                  <a:pt x="7659370" y="3079750"/>
                  <a:pt x="7643749" y="3095244"/>
                  <a:pt x="7624445" y="3095244"/>
                </a:cubicBezTo>
                <a:cubicBezTo>
                  <a:pt x="7605141" y="3095244"/>
                  <a:pt x="7589520" y="3079750"/>
                  <a:pt x="7589520" y="3060573"/>
                </a:cubicBezTo>
                <a:cubicBezTo>
                  <a:pt x="7589520" y="3041396"/>
                  <a:pt x="7605141" y="3025902"/>
                  <a:pt x="7624445" y="3025902"/>
                </a:cubicBezTo>
                <a:close/>
                <a:moveTo>
                  <a:pt x="2045716" y="3014345"/>
                </a:moveTo>
                <a:cubicBezTo>
                  <a:pt x="2065020" y="3014345"/>
                  <a:pt x="2080641" y="3029839"/>
                  <a:pt x="2080641" y="3049016"/>
                </a:cubicBezTo>
                <a:cubicBezTo>
                  <a:pt x="2080641" y="3068193"/>
                  <a:pt x="2065020" y="3083687"/>
                  <a:pt x="2045716" y="3083687"/>
                </a:cubicBezTo>
                <a:cubicBezTo>
                  <a:pt x="2026412" y="3083687"/>
                  <a:pt x="2010791" y="3068193"/>
                  <a:pt x="2010791" y="3049016"/>
                </a:cubicBezTo>
                <a:cubicBezTo>
                  <a:pt x="2010791" y="3029839"/>
                  <a:pt x="2026412" y="3014345"/>
                  <a:pt x="2045716" y="3014345"/>
                </a:cubicBezTo>
                <a:close/>
                <a:moveTo>
                  <a:pt x="2324608" y="3002788"/>
                </a:moveTo>
                <a:cubicBezTo>
                  <a:pt x="2343912" y="3002788"/>
                  <a:pt x="2359533" y="3018282"/>
                  <a:pt x="2359533" y="3037459"/>
                </a:cubicBezTo>
                <a:cubicBezTo>
                  <a:pt x="2359533" y="3056636"/>
                  <a:pt x="2343912" y="3072130"/>
                  <a:pt x="2324608" y="3072130"/>
                </a:cubicBezTo>
                <a:cubicBezTo>
                  <a:pt x="2305304" y="3072130"/>
                  <a:pt x="2289683" y="3056636"/>
                  <a:pt x="2289683" y="3037459"/>
                </a:cubicBezTo>
                <a:cubicBezTo>
                  <a:pt x="2289683" y="3018282"/>
                  <a:pt x="2305304" y="3002788"/>
                  <a:pt x="2324608" y="3002788"/>
                </a:cubicBezTo>
                <a:close/>
                <a:moveTo>
                  <a:pt x="9123680" y="2991231"/>
                </a:moveTo>
                <a:cubicBezTo>
                  <a:pt x="9142984" y="2991231"/>
                  <a:pt x="9158605" y="3006725"/>
                  <a:pt x="9158605" y="3025902"/>
                </a:cubicBezTo>
                <a:cubicBezTo>
                  <a:pt x="9158605" y="3045079"/>
                  <a:pt x="9142984" y="3060573"/>
                  <a:pt x="9123680" y="3060573"/>
                </a:cubicBezTo>
                <a:cubicBezTo>
                  <a:pt x="9104376" y="3060573"/>
                  <a:pt x="9088755" y="3045079"/>
                  <a:pt x="9088755" y="3025902"/>
                </a:cubicBezTo>
                <a:cubicBezTo>
                  <a:pt x="9088755" y="3006725"/>
                  <a:pt x="9104376" y="2991231"/>
                  <a:pt x="9123680" y="2991231"/>
                </a:cubicBezTo>
                <a:close/>
                <a:moveTo>
                  <a:pt x="8856345" y="2991231"/>
                </a:moveTo>
                <a:cubicBezTo>
                  <a:pt x="8875649" y="2991231"/>
                  <a:pt x="8891270" y="3006725"/>
                  <a:pt x="8891270" y="3025902"/>
                </a:cubicBezTo>
                <a:cubicBezTo>
                  <a:pt x="8891270" y="3045079"/>
                  <a:pt x="8875649" y="3060573"/>
                  <a:pt x="8856345" y="3060573"/>
                </a:cubicBezTo>
                <a:cubicBezTo>
                  <a:pt x="8837040" y="3060573"/>
                  <a:pt x="8821420" y="3045079"/>
                  <a:pt x="8821420" y="3025902"/>
                </a:cubicBezTo>
                <a:cubicBezTo>
                  <a:pt x="8821420" y="3006725"/>
                  <a:pt x="8837040" y="2991231"/>
                  <a:pt x="8856345" y="2991231"/>
                </a:cubicBezTo>
                <a:close/>
                <a:moveTo>
                  <a:pt x="2580259" y="2991231"/>
                </a:moveTo>
                <a:cubicBezTo>
                  <a:pt x="2599563" y="2991231"/>
                  <a:pt x="2615184" y="3006725"/>
                  <a:pt x="2615184" y="3025902"/>
                </a:cubicBezTo>
                <a:cubicBezTo>
                  <a:pt x="2615184" y="3045079"/>
                  <a:pt x="2599563" y="3060573"/>
                  <a:pt x="2580259" y="3060573"/>
                </a:cubicBezTo>
                <a:cubicBezTo>
                  <a:pt x="2560955" y="3060573"/>
                  <a:pt x="2545334" y="3045079"/>
                  <a:pt x="2545334" y="3025902"/>
                </a:cubicBezTo>
                <a:cubicBezTo>
                  <a:pt x="2545334" y="3006725"/>
                  <a:pt x="2560955" y="2991231"/>
                  <a:pt x="2580259" y="2991231"/>
                </a:cubicBezTo>
                <a:close/>
                <a:moveTo>
                  <a:pt x="9367774" y="2968117"/>
                </a:moveTo>
                <a:cubicBezTo>
                  <a:pt x="9387078" y="2968117"/>
                  <a:pt x="9402699" y="2983611"/>
                  <a:pt x="9402699" y="3002788"/>
                </a:cubicBezTo>
                <a:cubicBezTo>
                  <a:pt x="9402699" y="3021965"/>
                  <a:pt x="9387078" y="3037459"/>
                  <a:pt x="9367774" y="3037459"/>
                </a:cubicBezTo>
                <a:cubicBezTo>
                  <a:pt x="9348470" y="3037459"/>
                  <a:pt x="9332849" y="3021965"/>
                  <a:pt x="9332849" y="3002788"/>
                </a:cubicBezTo>
                <a:cubicBezTo>
                  <a:pt x="9332849" y="2983611"/>
                  <a:pt x="9348470" y="2968117"/>
                  <a:pt x="9367774" y="2968117"/>
                </a:cubicBezTo>
                <a:close/>
                <a:moveTo>
                  <a:pt x="7357110" y="2956560"/>
                </a:moveTo>
                <a:cubicBezTo>
                  <a:pt x="7376414" y="2956560"/>
                  <a:pt x="7392035" y="2972054"/>
                  <a:pt x="7392035" y="2991231"/>
                </a:cubicBezTo>
                <a:cubicBezTo>
                  <a:pt x="7392035" y="3010408"/>
                  <a:pt x="7376414" y="3025902"/>
                  <a:pt x="7357110" y="3025902"/>
                </a:cubicBezTo>
                <a:cubicBezTo>
                  <a:pt x="7337806" y="3025902"/>
                  <a:pt x="7322185" y="3010408"/>
                  <a:pt x="7322185" y="2991231"/>
                </a:cubicBezTo>
                <a:cubicBezTo>
                  <a:pt x="7322185" y="2972054"/>
                  <a:pt x="7337806" y="2956560"/>
                  <a:pt x="7357110" y="2956560"/>
                </a:cubicBezTo>
                <a:close/>
                <a:moveTo>
                  <a:pt x="7984744" y="2945003"/>
                </a:moveTo>
                <a:cubicBezTo>
                  <a:pt x="8004048" y="2945003"/>
                  <a:pt x="8019669" y="2960497"/>
                  <a:pt x="8019669" y="2979674"/>
                </a:cubicBezTo>
                <a:cubicBezTo>
                  <a:pt x="8019669" y="2998851"/>
                  <a:pt x="8004048" y="3014345"/>
                  <a:pt x="7984744" y="3014345"/>
                </a:cubicBezTo>
                <a:cubicBezTo>
                  <a:pt x="7965440" y="3014345"/>
                  <a:pt x="7949819" y="2998851"/>
                  <a:pt x="7949819" y="2979674"/>
                </a:cubicBezTo>
                <a:cubicBezTo>
                  <a:pt x="7949819" y="2960497"/>
                  <a:pt x="7965440" y="2945003"/>
                  <a:pt x="7984744" y="2945003"/>
                </a:cubicBezTo>
                <a:close/>
                <a:moveTo>
                  <a:pt x="7031736" y="2945003"/>
                </a:moveTo>
                <a:cubicBezTo>
                  <a:pt x="7051040" y="2945003"/>
                  <a:pt x="7066661" y="2960497"/>
                  <a:pt x="7066661" y="2979674"/>
                </a:cubicBezTo>
                <a:cubicBezTo>
                  <a:pt x="7066661" y="2998851"/>
                  <a:pt x="7051040" y="3014345"/>
                  <a:pt x="7031736" y="3014345"/>
                </a:cubicBezTo>
                <a:cubicBezTo>
                  <a:pt x="7012432" y="3014345"/>
                  <a:pt x="6996811" y="2998851"/>
                  <a:pt x="6996811" y="2979674"/>
                </a:cubicBezTo>
                <a:cubicBezTo>
                  <a:pt x="6996811" y="2960497"/>
                  <a:pt x="7012432" y="2945003"/>
                  <a:pt x="7031736" y="2945003"/>
                </a:cubicBezTo>
                <a:close/>
                <a:moveTo>
                  <a:pt x="6834124" y="2945003"/>
                </a:moveTo>
                <a:cubicBezTo>
                  <a:pt x="6853428" y="2945003"/>
                  <a:pt x="6869049" y="2960497"/>
                  <a:pt x="6869049" y="2979674"/>
                </a:cubicBezTo>
                <a:cubicBezTo>
                  <a:pt x="6869049" y="2998851"/>
                  <a:pt x="6853428" y="3014345"/>
                  <a:pt x="6834124" y="3014345"/>
                </a:cubicBezTo>
                <a:cubicBezTo>
                  <a:pt x="6814820" y="3014345"/>
                  <a:pt x="6799199" y="2998851"/>
                  <a:pt x="6799199" y="2979674"/>
                </a:cubicBezTo>
                <a:cubicBezTo>
                  <a:pt x="6799199" y="2960497"/>
                  <a:pt x="6814820" y="2945003"/>
                  <a:pt x="6834124" y="2945003"/>
                </a:cubicBezTo>
                <a:close/>
                <a:moveTo>
                  <a:pt x="2859278" y="2945003"/>
                </a:moveTo>
                <a:cubicBezTo>
                  <a:pt x="2878582" y="2945003"/>
                  <a:pt x="2894203" y="2960497"/>
                  <a:pt x="2894203" y="2979674"/>
                </a:cubicBezTo>
                <a:cubicBezTo>
                  <a:pt x="2894203" y="2998851"/>
                  <a:pt x="2878582" y="3014345"/>
                  <a:pt x="2859278" y="3014345"/>
                </a:cubicBezTo>
                <a:cubicBezTo>
                  <a:pt x="2839974" y="3014345"/>
                  <a:pt x="2824353" y="2998851"/>
                  <a:pt x="2824353" y="2979674"/>
                </a:cubicBezTo>
                <a:cubicBezTo>
                  <a:pt x="2824353" y="2960497"/>
                  <a:pt x="2839974" y="2945003"/>
                  <a:pt x="2859278" y="2945003"/>
                </a:cubicBezTo>
                <a:close/>
                <a:moveTo>
                  <a:pt x="8565896" y="2921889"/>
                </a:moveTo>
                <a:cubicBezTo>
                  <a:pt x="8585200" y="2921889"/>
                  <a:pt x="8600821" y="2937383"/>
                  <a:pt x="8600821" y="2956560"/>
                </a:cubicBezTo>
                <a:cubicBezTo>
                  <a:pt x="8600821" y="2975737"/>
                  <a:pt x="8585200" y="2991231"/>
                  <a:pt x="8565896" y="2991231"/>
                </a:cubicBezTo>
                <a:cubicBezTo>
                  <a:pt x="8546592" y="2991231"/>
                  <a:pt x="8530971" y="2975737"/>
                  <a:pt x="8530971" y="2956560"/>
                </a:cubicBezTo>
                <a:cubicBezTo>
                  <a:pt x="8530971" y="2937383"/>
                  <a:pt x="8546592" y="2921889"/>
                  <a:pt x="8565896" y="2921889"/>
                </a:cubicBezTo>
                <a:close/>
                <a:moveTo>
                  <a:pt x="9635109" y="2898775"/>
                </a:moveTo>
                <a:cubicBezTo>
                  <a:pt x="9654413" y="2898775"/>
                  <a:pt x="9670034" y="2914269"/>
                  <a:pt x="9670034" y="2933446"/>
                </a:cubicBezTo>
                <a:cubicBezTo>
                  <a:pt x="9670034" y="2952623"/>
                  <a:pt x="9654413" y="2968117"/>
                  <a:pt x="9635109" y="2968117"/>
                </a:cubicBezTo>
                <a:cubicBezTo>
                  <a:pt x="9615805" y="2968117"/>
                  <a:pt x="9600184" y="2952623"/>
                  <a:pt x="9600184" y="2933446"/>
                </a:cubicBezTo>
                <a:cubicBezTo>
                  <a:pt x="9600184" y="2914269"/>
                  <a:pt x="9615805" y="2898775"/>
                  <a:pt x="9635109" y="2898775"/>
                </a:cubicBezTo>
                <a:close/>
                <a:moveTo>
                  <a:pt x="1859788" y="2898775"/>
                </a:moveTo>
                <a:cubicBezTo>
                  <a:pt x="1879092" y="2898775"/>
                  <a:pt x="1894713" y="2914269"/>
                  <a:pt x="1894713" y="2933446"/>
                </a:cubicBezTo>
                <a:cubicBezTo>
                  <a:pt x="1894713" y="2952623"/>
                  <a:pt x="1879092" y="2968117"/>
                  <a:pt x="1859788" y="2968117"/>
                </a:cubicBezTo>
                <a:cubicBezTo>
                  <a:pt x="1840484" y="2968117"/>
                  <a:pt x="1824863" y="2952623"/>
                  <a:pt x="1824863" y="2933446"/>
                </a:cubicBezTo>
                <a:cubicBezTo>
                  <a:pt x="1824863" y="2914269"/>
                  <a:pt x="1840484" y="2898775"/>
                  <a:pt x="1859788" y="2898775"/>
                </a:cubicBezTo>
                <a:close/>
                <a:moveTo>
                  <a:pt x="1662176" y="2887218"/>
                </a:moveTo>
                <a:cubicBezTo>
                  <a:pt x="1681480" y="2887218"/>
                  <a:pt x="1697101" y="2902712"/>
                  <a:pt x="1697101" y="2921889"/>
                </a:cubicBezTo>
                <a:cubicBezTo>
                  <a:pt x="1697101" y="2941066"/>
                  <a:pt x="1681480" y="2956560"/>
                  <a:pt x="1662176" y="2956560"/>
                </a:cubicBezTo>
                <a:cubicBezTo>
                  <a:pt x="1642872" y="2956560"/>
                  <a:pt x="1627251" y="2941066"/>
                  <a:pt x="1627251" y="2921889"/>
                </a:cubicBezTo>
                <a:cubicBezTo>
                  <a:pt x="1627251" y="2902712"/>
                  <a:pt x="1642872" y="2887218"/>
                  <a:pt x="1662176" y="2887218"/>
                </a:cubicBezTo>
                <a:close/>
                <a:moveTo>
                  <a:pt x="7763891" y="2852547"/>
                </a:moveTo>
                <a:cubicBezTo>
                  <a:pt x="7783195" y="2852547"/>
                  <a:pt x="7798816" y="2868041"/>
                  <a:pt x="7798816" y="2887218"/>
                </a:cubicBezTo>
                <a:cubicBezTo>
                  <a:pt x="7798816" y="2906395"/>
                  <a:pt x="7783195" y="2921889"/>
                  <a:pt x="7763891" y="2921889"/>
                </a:cubicBezTo>
                <a:cubicBezTo>
                  <a:pt x="7744587" y="2921889"/>
                  <a:pt x="7728966" y="2906395"/>
                  <a:pt x="7728966" y="2887218"/>
                </a:cubicBezTo>
                <a:cubicBezTo>
                  <a:pt x="7728966" y="2868041"/>
                  <a:pt x="7744587" y="2852547"/>
                  <a:pt x="7763891" y="2852547"/>
                </a:cubicBezTo>
                <a:close/>
                <a:moveTo>
                  <a:pt x="6601714" y="2852547"/>
                </a:moveTo>
                <a:cubicBezTo>
                  <a:pt x="6621018" y="2852547"/>
                  <a:pt x="6636639" y="2868041"/>
                  <a:pt x="6636639" y="2887218"/>
                </a:cubicBezTo>
                <a:cubicBezTo>
                  <a:pt x="6636639" y="2906395"/>
                  <a:pt x="6621018" y="2921889"/>
                  <a:pt x="6601714" y="2921889"/>
                </a:cubicBezTo>
                <a:cubicBezTo>
                  <a:pt x="6582410" y="2921889"/>
                  <a:pt x="6566789" y="2906395"/>
                  <a:pt x="6566789" y="2887218"/>
                </a:cubicBezTo>
                <a:cubicBezTo>
                  <a:pt x="6566789" y="2868041"/>
                  <a:pt x="6582410" y="2852547"/>
                  <a:pt x="6601714" y="2852547"/>
                </a:cubicBezTo>
                <a:close/>
                <a:moveTo>
                  <a:pt x="3068574" y="2840990"/>
                </a:moveTo>
                <a:cubicBezTo>
                  <a:pt x="3087878" y="2840990"/>
                  <a:pt x="3103499" y="2856484"/>
                  <a:pt x="3103499" y="2875661"/>
                </a:cubicBezTo>
                <a:cubicBezTo>
                  <a:pt x="3103499" y="2894838"/>
                  <a:pt x="3087878" y="2910332"/>
                  <a:pt x="3068574" y="2910332"/>
                </a:cubicBezTo>
                <a:cubicBezTo>
                  <a:pt x="3049270" y="2910332"/>
                  <a:pt x="3033649" y="2894838"/>
                  <a:pt x="3033649" y="2875661"/>
                </a:cubicBezTo>
                <a:cubicBezTo>
                  <a:pt x="3033649" y="2856484"/>
                  <a:pt x="3049270" y="2840990"/>
                  <a:pt x="3068574" y="2840990"/>
                </a:cubicBezTo>
                <a:close/>
                <a:moveTo>
                  <a:pt x="8263763" y="2817876"/>
                </a:moveTo>
                <a:cubicBezTo>
                  <a:pt x="8283067" y="2817876"/>
                  <a:pt x="8298688" y="2833370"/>
                  <a:pt x="8298688" y="2852547"/>
                </a:cubicBezTo>
                <a:cubicBezTo>
                  <a:pt x="8298688" y="2871724"/>
                  <a:pt x="8283067" y="2887218"/>
                  <a:pt x="8263763" y="2887218"/>
                </a:cubicBezTo>
                <a:cubicBezTo>
                  <a:pt x="8244459" y="2887218"/>
                  <a:pt x="8228838" y="2871724"/>
                  <a:pt x="8228838" y="2852547"/>
                </a:cubicBezTo>
                <a:cubicBezTo>
                  <a:pt x="8228838" y="2833370"/>
                  <a:pt x="8244459" y="2817876"/>
                  <a:pt x="8263763" y="2817876"/>
                </a:cubicBezTo>
                <a:close/>
                <a:moveTo>
                  <a:pt x="2138807" y="2817876"/>
                </a:moveTo>
                <a:cubicBezTo>
                  <a:pt x="2158111" y="2817876"/>
                  <a:pt x="2173732" y="2833370"/>
                  <a:pt x="2173732" y="2852547"/>
                </a:cubicBezTo>
                <a:cubicBezTo>
                  <a:pt x="2173732" y="2871724"/>
                  <a:pt x="2158111" y="2887218"/>
                  <a:pt x="2138807" y="2887218"/>
                </a:cubicBezTo>
                <a:cubicBezTo>
                  <a:pt x="2119503" y="2887218"/>
                  <a:pt x="2103882" y="2871724"/>
                  <a:pt x="2103882" y="2852547"/>
                </a:cubicBezTo>
                <a:cubicBezTo>
                  <a:pt x="2103882" y="2833370"/>
                  <a:pt x="2119503" y="2817876"/>
                  <a:pt x="2138807" y="2817876"/>
                </a:cubicBezTo>
                <a:close/>
                <a:moveTo>
                  <a:pt x="8902700" y="2794762"/>
                </a:moveTo>
                <a:cubicBezTo>
                  <a:pt x="8922004" y="2794762"/>
                  <a:pt x="8937625" y="2810256"/>
                  <a:pt x="8937625" y="2829433"/>
                </a:cubicBezTo>
                <a:cubicBezTo>
                  <a:pt x="8937625" y="2848610"/>
                  <a:pt x="8922004" y="2864104"/>
                  <a:pt x="8902700" y="2864104"/>
                </a:cubicBezTo>
                <a:cubicBezTo>
                  <a:pt x="8883396" y="2864104"/>
                  <a:pt x="8867775" y="2848610"/>
                  <a:pt x="8867775" y="2829433"/>
                </a:cubicBezTo>
                <a:cubicBezTo>
                  <a:pt x="8867775" y="2810256"/>
                  <a:pt x="8883396" y="2794762"/>
                  <a:pt x="8902700" y="2794762"/>
                </a:cubicBezTo>
                <a:close/>
                <a:moveTo>
                  <a:pt x="7496429" y="2794762"/>
                </a:moveTo>
                <a:cubicBezTo>
                  <a:pt x="7515733" y="2794762"/>
                  <a:pt x="7531354" y="2810256"/>
                  <a:pt x="7531354" y="2829433"/>
                </a:cubicBezTo>
                <a:cubicBezTo>
                  <a:pt x="7531354" y="2848610"/>
                  <a:pt x="7515733" y="2864104"/>
                  <a:pt x="7496429" y="2864104"/>
                </a:cubicBezTo>
                <a:cubicBezTo>
                  <a:pt x="7477125" y="2864104"/>
                  <a:pt x="7461504" y="2848610"/>
                  <a:pt x="7461504" y="2829433"/>
                </a:cubicBezTo>
                <a:cubicBezTo>
                  <a:pt x="7461504" y="2810256"/>
                  <a:pt x="7477125" y="2794762"/>
                  <a:pt x="7496429" y="2794762"/>
                </a:cubicBezTo>
                <a:close/>
                <a:moveTo>
                  <a:pt x="3300730" y="2794762"/>
                </a:moveTo>
                <a:cubicBezTo>
                  <a:pt x="3320034" y="2794762"/>
                  <a:pt x="3335655" y="2810256"/>
                  <a:pt x="3335655" y="2829433"/>
                </a:cubicBezTo>
                <a:cubicBezTo>
                  <a:pt x="3335655" y="2848610"/>
                  <a:pt x="3320034" y="2864104"/>
                  <a:pt x="3300730" y="2864104"/>
                </a:cubicBezTo>
                <a:cubicBezTo>
                  <a:pt x="3281426" y="2864104"/>
                  <a:pt x="3265805" y="2848610"/>
                  <a:pt x="3265805" y="2829433"/>
                </a:cubicBezTo>
                <a:cubicBezTo>
                  <a:pt x="3265805" y="2810256"/>
                  <a:pt x="3281426" y="2794762"/>
                  <a:pt x="3300730" y="2794762"/>
                </a:cubicBezTo>
                <a:close/>
                <a:moveTo>
                  <a:pt x="2731262" y="2794762"/>
                </a:moveTo>
                <a:cubicBezTo>
                  <a:pt x="2750566" y="2794762"/>
                  <a:pt x="2766187" y="2810256"/>
                  <a:pt x="2766187" y="2829433"/>
                </a:cubicBezTo>
                <a:cubicBezTo>
                  <a:pt x="2766187" y="2848610"/>
                  <a:pt x="2750566" y="2864104"/>
                  <a:pt x="2731262" y="2864104"/>
                </a:cubicBezTo>
                <a:cubicBezTo>
                  <a:pt x="2711958" y="2864104"/>
                  <a:pt x="2696337" y="2848610"/>
                  <a:pt x="2696337" y="2829433"/>
                </a:cubicBezTo>
                <a:cubicBezTo>
                  <a:pt x="2696337" y="2810256"/>
                  <a:pt x="2711958" y="2794762"/>
                  <a:pt x="2731262" y="2794762"/>
                </a:cubicBezTo>
                <a:close/>
                <a:moveTo>
                  <a:pt x="2417445" y="2794762"/>
                </a:moveTo>
                <a:cubicBezTo>
                  <a:pt x="2436749" y="2794762"/>
                  <a:pt x="2452370" y="2810256"/>
                  <a:pt x="2452370" y="2829433"/>
                </a:cubicBezTo>
                <a:cubicBezTo>
                  <a:pt x="2452370" y="2848610"/>
                  <a:pt x="2436749" y="2864104"/>
                  <a:pt x="2417445" y="2864104"/>
                </a:cubicBezTo>
                <a:cubicBezTo>
                  <a:pt x="2398141" y="2864104"/>
                  <a:pt x="2382520" y="2848610"/>
                  <a:pt x="2382520" y="2829433"/>
                </a:cubicBezTo>
                <a:cubicBezTo>
                  <a:pt x="2382520" y="2810256"/>
                  <a:pt x="2398141" y="2794762"/>
                  <a:pt x="2417445" y="2794762"/>
                </a:cubicBezTo>
                <a:close/>
                <a:moveTo>
                  <a:pt x="9216517" y="2783205"/>
                </a:moveTo>
                <a:cubicBezTo>
                  <a:pt x="9235821" y="2783205"/>
                  <a:pt x="9251442" y="2798699"/>
                  <a:pt x="9251442" y="2817876"/>
                </a:cubicBezTo>
                <a:cubicBezTo>
                  <a:pt x="9251442" y="2837053"/>
                  <a:pt x="9235821" y="2852547"/>
                  <a:pt x="9216517" y="2852547"/>
                </a:cubicBezTo>
                <a:cubicBezTo>
                  <a:pt x="9197213" y="2852547"/>
                  <a:pt x="9181592" y="2837053"/>
                  <a:pt x="9181592" y="2817876"/>
                </a:cubicBezTo>
                <a:cubicBezTo>
                  <a:pt x="9181592" y="2798699"/>
                  <a:pt x="9197213" y="2783205"/>
                  <a:pt x="9216517" y="2783205"/>
                </a:cubicBezTo>
                <a:close/>
                <a:moveTo>
                  <a:pt x="1475994" y="2783205"/>
                </a:moveTo>
                <a:cubicBezTo>
                  <a:pt x="1495298" y="2783205"/>
                  <a:pt x="1510919" y="2798699"/>
                  <a:pt x="1510919" y="2817876"/>
                </a:cubicBezTo>
                <a:cubicBezTo>
                  <a:pt x="1510919" y="2837053"/>
                  <a:pt x="1495298" y="2852547"/>
                  <a:pt x="1475994" y="2852547"/>
                </a:cubicBezTo>
                <a:cubicBezTo>
                  <a:pt x="1456690" y="2852547"/>
                  <a:pt x="1441069" y="2837053"/>
                  <a:pt x="1441069" y="2817876"/>
                </a:cubicBezTo>
                <a:cubicBezTo>
                  <a:pt x="1441069" y="2798699"/>
                  <a:pt x="1456690" y="2783205"/>
                  <a:pt x="1475994" y="2783205"/>
                </a:cubicBezTo>
                <a:close/>
                <a:moveTo>
                  <a:pt x="7217410" y="2760091"/>
                </a:moveTo>
                <a:cubicBezTo>
                  <a:pt x="7236714" y="2760091"/>
                  <a:pt x="7252335" y="2775585"/>
                  <a:pt x="7252335" y="2794762"/>
                </a:cubicBezTo>
                <a:cubicBezTo>
                  <a:pt x="7252335" y="2813939"/>
                  <a:pt x="7236714" y="2829433"/>
                  <a:pt x="7217410" y="2829433"/>
                </a:cubicBezTo>
                <a:cubicBezTo>
                  <a:pt x="7198106" y="2829433"/>
                  <a:pt x="7182485" y="2813939"/>
                  <a:pt x="7182485" y="2794762"/>
                </a:cubicBezTo>
                <a:cubicBezTo>
                  <a:pt x="7182485" y="2775585"/>
                  <a:pt x="7198106" y="2760091"/>
                  <a:pt x="7217410" y="2760091"/>
                </a:cubicBezTo>
                <a:close/>
                <a:moveTo>
                  <a:pt x="6392164" y="2736977"/>
                </a:moveTo>
                <a:cubicBezTo>
                  <a:pt x="6411468" y="2736977"/>
                  <a:pt x="6427089" y="2752471"/>
                  <a:pt x="6427089" y="2771648"/>
                </a:cubicBezTo>
                <a:cubicBezTo>
                  <a:pt x="6427089" y="2790825"/>
                  <a:pt x="6411468" y="2806319"/>
                  <a:pt x="6392164" y="2806319"/>
                </a:cubicBezTo>
                <a:cubicBezTo>
                  <a:pt x="6372860" y="2806319"/>
                  <a:pt x="6357239" y="2790825"/>
                  <a:pt x="6357239" y="2771648"/>
                </a:cubicBezTo>
                <a:cubicBezTo>
                  <a:pt x="6357239" y="2752471"/>
                  <a:pt x="6372860" y="2736977"/>
                  <a:pt x="6392164" y="2736977"/>
                </a:cubicBezTo>
                <a:close/>
                <a:moveTo>
                  <a:pt x="9460484" y="2725420"/>
                </a:moveTo>
                <a:cubicBezTo>
                  <a:pt x="9479788" y="2725420"/>
                  <a:pt x="9495409" y="2740914"/>
                  <a:pt x="9495409" y="2760091"/>
                </a:cubicBezTo>
                <a:cubicBezTo>
                  <a:pt x="9495409" y="2779268"/>
                  <a:pt x="9479788" y="2794762"/>
                  <a:pt x="9460484" y="2794762"/>
                </a:cubicBezTo>
                <a:cubicBezTo>
                  <a:pt x="9441180" y="2794762"/>
                  <a:pt x="9425559" y="2779268"/>
                  <a:pt x="9425559" y="2760091"/>
                </a:cubicBezTo>
                <a:cubicBezTo>
                  <a:pt x="9425559" y="2740914"/>
                  <a:pt x="9441180" y="2725420"/>
                  <a:pt x="9460484" y="2725420"/>
                </a:cubicBezTo>
                <a:close/>
                <a:moveTo>
                  <a:pt x="6857111" y="2713863"/>
                </a:moveTo>
                <a:cubicBezTo>
                  <a:pt x="6876415" y="2713863"/>
                  <a:pt x="6892036" y="2729357"/>
                  <a:pt x="6892036" y="2748534"/>
                </a:cubicBezTo>
                <a:cubicBezTo>
                  <a:pt x="6892036" y="2767711"/>
                  <a:pt x="6876415" y="2783205"/>
                  <a:pt x="6857111" y="2783205"/>
                </a:cubicBezTo>
                <a:cubicBezTo>
                  <a:pt x="6837807" y="2783205"/>
                  <a:pt x="6822186" y="2767711"/>
                  <a:pt x="6822186" y="2748534"/>
                </a:cubicBezTo>
                <a:cubicBezTo>
                  <a:pt x="6822186" y="2729357"/>
                  <a:pt x="6837807" y="2713863"/>
                  <a:pt x="6857111" y="2713863"/>
                </a:cubicBezTo>
                <a:close/>
                <a:moveTo>
                  <a:pt x="8681847" y="2702306"/>
                </a:moveTo>
                <a:cubicBezTo>
                  <a:pt x="8701150" y="2702306"/>
                  <a:pt x="8716772" y="2717800"/>
                  <a:pt x="8716772" y="2736977"/>
                </a:cubicBezTo>
                <a:cubicBezTo>
                  <a:pt x="8716772" y="2756154"/>
                  <a:pt x="8701150" y="2771648"/>
                  <a:pt x="8681847" y="2771648"/>
                </a:cubicBezTo>
                <a:cubicBezTo>
                  <a:pt x="8662543" y="2771648"/>
                  <a:pt x="8646922" y="2756154"/>
                  <a:pt x="8646922" y="2736977"/>
                </a:cubicBezTo>
                <a:cubicBezTo>
                  <a:pt x="8646922" y="2717800"/>
                  <a:pt x="8662543" y="2702306"/>
                  <a:pt x="8681847" y="2702306"/>
                </a:cubicBezTo>
                <a:close/>
                <a:moveTo>
                  <a:pt x="9727819" y="2690749"/>
                </a:moveTo>
                <a:cubicBezTo>
                  <a:pt x="9747123" y="2690749"/>
                  <a:pt x="9762744" y="2706243"/>
                  <a:pt x="9762744" y="2725420"/>
                </a:cubicBezTo>
                <a:cubicBezTo>
                  <a:pt x="9762744" y="2744597"/>
                  <a:pt x="9747123" y="2760091"/>
                  <a:pt x="9727819" y="2760091"/>
                </a:cubicBezTo>
                <a:cubicBezTo>
                  <a:pt x="9708514" y="2760091"/>
                  <a:pt x="9692894" y="2744597"/>
                  <a:pt x="9692894" y="2725420"/>
                </a:cubicBezTo>
                <a:cubicBezTo>
                  <a:pt x="9692894" y="2706243"/>
                  <a:pt x="9708514" y="2690749"/>
                  <a:pt x="9727819" y="2690749"/>
                </a:cubicBezTo>
                <a:close/>
                <a:moveTo>
                  <a:pt x="8449310" y="2690749"/>
                </a:moveTo>
                <a:cubicBezTo>
                  <a:pt x="8468614" y="2690749"/>
                  <a:pt x="8484235" y="2706243"/>
                  <a:pt x="8484235" y="2725420"/>
                </a:cubicBezTo>
                <a:cubicBezTo>
                  <a:pt x="8484235" y="2744597"/>
                  <a:pt x="8468614" y="2760091"/>
                  <a:pt x="8449310" y="2760091"/>
                </a:cubicBezTo>
                <a:cubicBezTo>
                  <a:pt x="8430006" y="2760091"/>
                  <a:pt x="8414385" y="2744597"/>
                  <a:pt x="8414385" y="2725420"/>
                </a:cubicBezTo>
                <a:cubicBezTo>
                  <a:pt x="8414385" y="2706243"/>
                  <a:pt x="8430006" y="2690749"/>
                  <a:pt x="8449310" y="2690749"/>
                </a:cubicBezTo>
                <a:close/>
                <a:moveTo>
                  <a:pt x="8054086" y="2690749"/>
                </a:moveTo>
                <a:cubicBezTo>
                  <a:pt x="8073389" y="2690749"/>
                  <a:pt x="8089011" y="2706243"/>
                  <a:pt x="8089011" y="2725420"/>
                </a:cubicBezTo>
                <a:cubicBezTo>
                  <a:pt x="8089011" y="2744597"/>
                  <a:pt x="8073389" y="2760091"/>
                  <a:pt x="8054086" y="2760091"/>
                </a:cubicBezTo>
                <a:cubicBezTo>
                  <a:pt x="8034782" y="2760091"/>
                  <a:pt x="8019161" y="2744597"/>
                  <a:pt x="8019161" y="2725420"/>
                </a:cubicBezTo>
                <a:cubicBezTo>
                  <a:pt x="8019161" y="2706243"/>
                  <a:pt x="8034782" y="2690749"/>
                  <a:pt x="8054086" y="2690749"/>
                </a:cubicBezTo>
                <a:close/>
                <a:moveTo>
                  <a:pt x="1301496" y="2690749"/>
                </a:moveTo>
                <a:cubicBezTo>
                  <a:pt x="1320800" y="2690749"/>
                  <a:pt x="1336421" y="2706243"/>
                  <a:pt x="1336421" y="2725420"/>
                </a:cubicBezTo>
                <a:cubicBezTo>
                  <a:pt x="1336421" y="2744597"/>
                  <a:pt x="1320800" y="2760091"/>
                  <a:pt x="1301496" y="2760091"/>
                </a:cubicBezTo>
                <a:cubicBezTo>
                  <a:pt x="1282192" y="2760091"/>
                  <a:pt x="1266571" y="2744597"/>
                  <a:pt x="1266571" y="2725420"/>
                </a:cubicBezTo>
                <a:cubicBezTo>
                  <a:pt x="1266571" y="2706243"/>
                  <a:pt x="1282192" y="2690749"/>
                  <a:pt x="1301496" y="2690749"/>
                </a:cubicBezTo>
                <a:close/>
                <a:moveTo>
                  <a:pt x="6171311" y="2679192"/>
                </a:moveTo>
                <a:cubicBezTo>
                  <a:pt x="6190615" y="2679192"/>
                  <a:pt x="6206236" y="2694686"/>
                  <a:pt x="6206236" y="2713863"/>
                </a:cubicBezTo>
                <a:cubicBezTo>
                  <a:pt x="6206236" y="2733040"/>
                  <a:pt x="6190615" y="2748534"/>
                  <a:pt x="6171311" y="2748534"/>
                </a:cubicBezTo>
                <a:cubicBezTo>
                  <a:pt x="6152007" y="2748534"/>
                  <a:pt x="6136386" y="2733040"/>
                  <a:pt x="6136386" y="2713863"/>
                </a:cubicBezTo>
                <a:cubicBezTo>
                  <a:pt x="6136386" y="2694686"/>
                  <a:pt x="6152007" y="2679192"/>
                  <a:pt x="6171311" y="2679192"/>
                </a:cubicBezTo>
                <a:close/>
                <a:moveTo>
                  <a:pt x="3509771" y="2679192"/>
                </a:moveTo>
                <a:cubicBezTo>
                  <a:pt x="3529076" y="2679192"/>
                  <a:pt x="3544696" y="2694686"/>
                  <a:pt x="3544696" y="2713863"/>
                </a:cubicBezTo>
                <a:cubicBezTo>
                  <a:pt x="3544696" y="2733040"/>
                  <a:pt x="3529076" y="2748534"/>
                  <a:pt x="3509771" y="2748534"/>
                </a:cubicBezTo>
                <a:cubicBezTo>
                  <a:pt x="3490468" y="2748534"/>
                  <a:pt x="3474846" y="2733040"/>
                  <a:pt x="3474846" y="2713863"/>
                </a:cubicBezTo>
                <a:cubicBezTo>
                  <a:pt x="3474846" y="2694686"/>
                  <a:pt x="3490468" y="2679192"/>
                  <a:pt x="3509771" y="2679192"/>
                </a:cubicBezTo>
                <a:close/>
                <a:moveTo>
                  <a:pt x="1870964" y="2667635"/>
                </a:moveTo>
                <a:cubicBezTo>
                  <a:pt x="1890268" y="2667635"/>
                  <a:pt x="1905889" y="2683129"/>
                  <a:pt x="1905889" y="2702306"/>
                </a:cubicBezTo>
                <a:cubicBezTo>
                  <a:pt x="1905889" y="2721483"/>
                  <a:pt x="1890268" y="2736977"/>
                  <a:pt x="1870964" y="2736977"/>
                </a:cubicBezTo>
                <a:cubicBezTo>
                  <a:pt x="1851660" y="2736977"/>
                  <a:pt x="1836039" y="2721483"/>
                  <a:pt x="1836039" y="2702306"/>
                </a:cubicBezTo>
                <a:cubicBezTo>
                  <a:pt x="1836039" y="2683129"/>
                  <a:pt x="1851660" y="2667635"/>
                  <a:pt x="1870964" y="2667635"/>
                </a:cubicBezTo>
                <a:close/>
                <a:moveTo>
                  <a:pt x="7833233" y="2644521"/>
                </a:moveTo>
                <a:cubicBezTo>
                  <a:pt x="7852537" y="2644521"/>
                  <a:pt x="7868158" y="2660015"/>
                  <a:pt x="7868158" y="2679192"/>
                </a:cubicBezTo>
                <a:cubicBezTo>
                  <a:pt x="7868158" y="2698369"/>
                  <a:pt x="7852537" y="2713863"/>
                  <a:pt x="7833233" y="2713863"/>
                </a:cubicBezTo>
                <a:cubicBezTo>
                  <a:pt x="7813928" y="2713863"/>
                  <a:pt x="7798308" y="2698369"/>
                  <a:pt x="7798308" y="2679192"/>
                </a:cubicBezTo>
                <a:cubicBezTo>
                  <a:pt x="7798308" y="2660015"/>
                  <a:pt x="7813928" y="2644521"/>
                  <a:pt x="7833233" y="2644521"/>
                </a:cubicBezTo>
                <a:close/>
                <a:moveTo>
                  <a:pt x="9042019" y="2632964"/>
                </a:moveTo>
                <a:cubicBezTo>
                  <a:pt x="9061323" y="2632964"/>
                  <a:pt x="9076944" y="2648458"/>
                  <a:pt x="9076944" y="2667635"/>
                </a:cubicBezTo>
                <a:cubicBezTo>
                  <a:pt x="9076944" y="2686812"/>
                  <a:pt x="9061323" y="2702306"/>
                  <a:pt x="9042019" y="2702306"/>
                </a:cubicBezTo>
                <a:cubicBezTo>
                  <a:pt x="9022714" y="2702306"/>
                  <a:pt x="9007094" y="2686812"/>
                  <a:pt x="9007094" y="2667635"/>
                </a:cubicBezTo>
                <a:cubicBezTo>
                  <a:pt x="9007094" y="2648458"/>
                  <a:pt x="9022714" y="2632964"/>
                  <a:pt x="9042019" y="2632964"/>
                </a:cubicBezTo>
                <a:close/>
                <a:moveTo>
                  <a:pt x="2951861" y="2632964"/>
                </a:moveTo>
                <a:cubicBezTo>
                  <a:pt x="2971165" y="2632964"/>
                  <a:pt x="2986786" y="2648458"/>
                  <a:pt x="2986786" y="2667635"/>
                </a:cubicBezTo>
                <a:cubicBezTo>
                  <a:pt x="2986786" y="2686812"/>
                  <a:pt x="2971165" y="2702306"/>
                  <a:pt x="2951861" y="2702306"/>
                </a:cubicBezTo>
                <a:cubicBezTo>
                  <a:pt x="2932557" y="2702306"/>
                  <a:pt x="2916936" y="2686812"/>
                  <a:pt x="2916936" y="2667635"/>
                </a:cubicBezTo>
                <a:cubicBezTo>
                  <a:pt x="2916936" y="2648458"/>
                  <a:pt x="2932557" y="2632964"/>
                  <a:pt x="2951861" y="2632964"/>
                </a:cubicBezTo>
                <a:close/>
                <a:moveTo>
                  <a:pt x="2649728" y="2632964"/>
                </a:moveTo>
                <a:cubicBezTo>
                  <a:pt x="2669032" y="2632964"/>
                  <a:pt x="2684653" y="2648458"/>
                  <a:pt x="2684653" y="2667635"/>
                </a:cubicBezTo>
                <a:cubicBezTo>
                  <a:pt x="2684653" y="2686812"/>
                  <a:pt x="2669032" y="2702306"/>
                  <a:pt x="2649728" y="2702306"/>
                </a:cubicBezTo>
                <a:cubicBezTo>
                  <a:pt x="2630424" y="2702306"/>
                  <a:pt x="2614803" y="2686812"/>
                  <a:pt x="2614803" y="2667635"/>
                </a:cubicBezTo>
                <a:cubicBezTo>
                  <a:pt x="2614803" y="2648458"/>
                  <a:pt x="2630424" y="2632964"/>
                  <a:pt x="2649728" y="2632964"/>
                </a:cubicBezTo>
                <a:close/>
                <a:moveTo>
                  <a:pt x="6612889" y="2621407"/>
                </a:moveTo>
                <a:cubicBezTo>
                  <a:pt x="6632194" y="2621407"/>
                  <a:pt x="6647814" y="2636901"/>
                  <a:pt x="6647814" y="2656078"/>
                </a:cubicBezTo>
                <a:cubicBezTo>
                  <a:pt x="6647814" y="2675255"/>
                  <a:pt x="6632194" y="2690749"/>
                  <a:pt x="6612889" y="2690749"/>
                </a:cubicBezTo>
                <a:cubicBezTo>
                  <a:pt x="6593586" y="2690749"/>
                  <a:pt x="6577964" y="2675255"/>
                  <a:pt x="6577964" y="2656078"/>
                </a:cubicBezTo>
                <a:cubicBezTo>
                  <a:pt x="6577964" y="2636901"/>
                  <a:pt x="6593586" y="2621407"/>
                  <a:pt x="6612889" y="2621407"/>
                </a:cubicBezTo>
                <a:close/>
                <a:moveTo>
                  <a:pt x="2219579" y="2621407"/>
                </a:moveTo>
                <a:cubicBezTo>
                  <a:pt x="2238883" y="2621407"/>
                  <a:pt x="2254504" y="2636901"/>
                  <a:pt x="2254504" y="2656078"/>
                </a:cubicBezTo>
                <a:cubicBezTo>
                  <a:pt x="2254504" y="2675255"/>
                  <a:pt x="2238883" y="2690749"/>
                  <a:pt x="2219579" y="2690749"/>
                </a:cubicBezTo>
                <a:cubicBezTo>
                  <a:pt x="2200275" y="2690749"/>
                  <a:pt x="2184654" y="2675255"/>
                  <a:pt x="2184654" y="2656078"/>
                </a:cubicBezTo>
                <a:cubicBezTo>
                  <a:pt x="2184654" y="2636901"/>
                  <a:pt x="2200275" y="2621407"/>
                  <a:pt x="2219579" y="2621407"/>
                </a:cubicBezTo>
                <a:close/>
                <a:moveTo>
                  <a:pt x="7054469" y="2609850"/>
                </a:moveTo>
                <a:cubicBezTo>
                  <a:pt x="7073773" y="2609850"/>
                  <a:pt x="7089394" y="2625344"/>
                  <a:pt x="7089394" y="2644521"/>
                </a:cubicBezTo>
                <a:cubicBezTo>
                  <a:pt x="7089394" y="2663698"/>
                  <a:pt x="7073773" y="2679192"/>
                  <a:pt x="7054469" y="2679192"/>
                </a:cubicBezTo>
                <a:cubicBezTo>
                  <a:pt x="7035165" y="2679192"/>
                  <a:pt x="7019544" y="2663698"/>
                  <a:pt x="7019544" y="2644521"/>
                </a:cubicBezTo>
                <a:cubicBezTo>
                  <a:pt x="7019544" y="2625344"/>
                  <a:pt x="7035165" y="2609850"/>
                  <a:pt x="7054469" y="2609850"/>
                </a:cubicBezTo>
                <a:close/>
                <a:moveTo>
                  <a:pt x="3765296" y="2609850"/>
                </a:moveTo>
                <a:cubicBezTo>
                  <a:pt x="3784600" y="2609850"/>
                  <a:pt x="3800221" y="2625344"/>
                  <a:pt x="3800221" y="2644521"/>
                </a:cubicBezTo>
                <a:cubicBezTo>
                  <a:pt x="3800221" y="2663698"/>
                  <a:pt x="3784600" y="2679192"/>
                  <a:pt x="3765296" y="2679192"/>
                </a:cubicBezTo>
                <a:cubicBezTo>
                  <a:pt x="3745992" y="2679192"/>
                  <a:pt x="3730371" y="2663698"/>
                  <a:pt x="3730371" y="2644521"/>
                </a:cubicBezTo>
                <a:cubicBezTo>
                  <a:pt x="3730371" y="2625344"/>
                  <a:pt x="3745992" y="2609850"/>
                  <a:pt x="3765296" y="2609850"/>
                </a:cubicBezTo>
                <a:close/>
                <a:moveTo>
                  <a:pt x="3207385" y="2598293"/>
                </a:moveTo>
                <a:cubicBezTo>
                  <a:pt x="3226689" y="2598293"/>
                  <a:pt x="3242310" y="2613787"/>
                  <a:pt x="3242310" y="2632964"/>
                </a:cubicBezTo>
                <a:cubicBezTo>
                  <a:pt x="3242310" y="2652141"/>
                  <a:pt x="3226689" y="2667635"/>
                  <a:pt x="3207385" y="2667635"/>
                </a:cubicBezTo>
                <a:cubicBezTo>
                  <a:pt x="3188081" y="2667635"/>
                  <a:pt x="3172460" y="2652141"/>
                  <a:pt x="3172460" y="2632964"/>
                </a:cubicBezTo>
                <a:cubicBezTo>
                  <a:pt x="3172460" y="2613787"/>
                  <a:pt x="3188081" y="2598293"/>
                  <a:pt x="3207385" y="2598293"/>
                </a:cubicBezTo>
                <a:close/>
                <a:moveTo>
                  <a:pt x="7600696" y="2586736"/>
                </a:moveTo>
                <a:cubicBezTo>
                  <a:pt x="7620000" y="2586736"/>
                  <a:pt x="7635621" y="2602230"/>
                  <a:pt x="7635621" y="2621407"/>
                </a:cubicBezTo>
                <a:cubicBezTo>
                  <a:pt x="7635621" y="2640584"/>
                  <a:pt x="7620000" y="2656078"/>
                  <a:pt x="7600696" y="2656078"/>
                </a:cubicBezTo>
                <a:cubicBezTo>
                  <a:pt x="7581392" y="2656078"/>
                  <a:pt x="7565771" y="2640584"/>
                  <a:pt x="7565771" y="2621407"/>
                </a:cubicBezTo>
                <a:cubicBezTo>
                  <a:pt x="7565771" y="2602230"/>
                  <a:pt x="7581392" y="2586736"/>
                  <a:pt x="7600696" y="2586736"/>
                </a:cubicBezTo>
                <a:close/>
                <a:moveTo>
                  <a:pt x="5973572" y="2586736"/>
                </a:moveTo>
                <a:cubicBezTo>
                  <a:pt x="5992876" y="2586736"/>
                  <a:pt x="6008497" y="2602230"/>
                  <a:pt x="6008497" y="2621407"/>
                </a:cubicBezTo>
                <a:cubicBezTo>
                  <a:pt x="6008497" y="2640584"/>
                  <a:pt x="5992876" y="2656078"/>
                  <a:pt x="5973572" y="2656078"/>
                </a:cubicBezTo>
                <a:cubicBezTo>
                  <a:pt x="5954268" y="2656078"/>
                  <a:pt x="5938647" y="2640584"/>
                  <a:pt x="5938647" y="2621407"/>
                </a:cubicBezTo>
                <a:cubicBezTo>
                  <a:pt x="5938647" y="2602230"/>
                  <a:pt x="5954268" y="2586736"/>
                  <a:pt x="5973572" y="2586736"/>
                </a:cubicBezTo>
                <a:close/>
                <a:moveTo>
                  <a:pt x="1650111" y="2586736"/>
                </a:moveTo>
                <a:cubicBezTo>
                  <a:pt x="1669415" y="2586736"/>
                  <a:pt x="1685036" y="2602230"/>
                  <a:pt x="1685036" y="2621407"/>
                </a:cubicBezTo>
                <a:cubicBezTo>
                  <a:pt x="1685036" y="2640584"/>
                  <a:pt x="1669415" y="2656078"/>
                  <a:pt x="1650111" y="2656078"/>
                </a:cubicBezTo>
                <a:cubicBezTo>
                  <a:pt x="1630807" y="2656078"/>
                  <a:pt x="1615186" y="2640584"/>
                  <a:pt x="1615186" y="2621407"/>
                </a:cubicBezTo>
                <a:cubicBezTo>
                  <a:pt x="1615186" y="2602230"/>
                  <a:pt x="1630807" y="2586736"/>
                  <a:pt x="1650111" y="2586736"/>
                </a:cubicBezTo>
                <a:close/>
                <a:moveTo>
                  <a:pt x="8286496" y="2552065"/>
                </a:moveTo>
                <a:cubicBezTo>
                  <a:pt x="8305800" y="2552065"/>
                  <a:pt x="8321421" y="2567559"/>
                  <a:pt x="8321421" y="2586736"/>
                </a:cubicBezTo>
                <a:cubicBezTo>
                  <a:pt x="8321421" y="2605913"/>
                  <a:pt x="8305800" y="2621407"/>
                  <a:pt x="8286496" y="2621407"/>
                </a:cubicBezTo>
                <a:cubicBezTo>
                  <a:pt x="8267192" y="2621407"/>
                  <a:pt x="8251571" y="2605913"/>
                  <a:pt x="8251571" y="2586736"/>
                </a:cubicBezTo>
                <a:cubicBezTo>
                  <a:pt x="8251571" y="2567559"/>
                  <a:pt x="8267192" y="2552065"/>
                  <a:pt x="8286496" y="2552065"/>
                </a:cubicBezTo>
                <a:close/>
                <a:moveTo>
                  <a:pt x="7379970" y="2552065"/>
                </a:moveTo>
                <a:cubicBezTo>
                  <a:pt x="7399274" y="2552065"/>
                  <a:pt x="7414895" y="2567559"/>
                  <a:pt x="7414895" y="2586736"/>
                </a:cubicBezTo>
                <a:cubicBezTo>
                  <a:pt x="7414895" y="2605913"/>
                  <a:pt x="7399274" y="2621407"/>
                  <a:pt x="7379970" y="2621407"/>
                </a:cubicBezTo>
                <a:cubicBezTo>
                  <a:pt x="7360666" y="2621407"/>
                  <a:pt x="7345045" y="2605913"/>
                  <a:pt x="7345045" y="2586736"/>
                </a:cubicBezTo>
                <a:cubicBezTo>
                  <a:pt x="7345045" y="2567559"/>
                  <a:pt x="7360666" y="2552065"/>
                  <a:pt x="7379970" y="2552065"/>
                </a:cubicBezTo>
                <a:close/>
                <a:moveTo>
                  <a:pt x="5764403" y="2552065"/>
                </a:moveTo>
                <a:cubicBezTo>
                  <a:pt x="5783707" y="2552065"/>
                  <a:pt x="5799328" y="2567559"/>
                  <a:pt x="5799328" y="2586736"/>
                </a:cubicBezTo>
                <a:cubicBezTo>
                  <a:pt x="5799328" y="2605913"/>
                  <a:pt x="5783707" y="2621407"/>
                  <a:pt x="5764403" y="2621407"/>
                </a:cubicBezTo>
                <a:cubicBezTo>
                  <a:pt x="5745099" y="2621407"/>
                  <a:pt x="5729478" y="2605913"/>
                  <a:pt x="5729478" y="2586736"/>
                </a:cubicBezTo>
                <a:cubicBezTo>
                  <a:pt x="5729478" y="2567559"/>
                  <a:pt x="5745099" y="2552065"/>
                  <a:pt x="5764403" y="2552065"/>
                </a:cubicBezTo>
                <a:close/>
                <a:moveTo>
                  <a:pt x="1150366" y="2552065"/>
                </a:moveTo>
                <a:cubicBezTo>
                  <a:pt x="1169670" y="2552065"/>
                  <a:pt x="1185291" y="2567559"/>
                  <a:pt x="1185291" y="2586736"/>
                </a:cubicBezTo>
                <a:cubicBezTo>
                  <a:pt x="1185291" y="2605913"/>
                  <a:pt x="1169670" y="2621407"/>
                  <a:pt x="1150366" y="2621407"/>
                </a:cubicBezTo>
                <a:cubicBezTo>
                  <a:pt x="1131062" y="2621407"/>
                  <a:pt x="1115441" y="2605913"/>
                  <a:pt x="1115441" y="2586736"/>
                </a:cubicBezTo>
                <a:cubicBezTo>
                  <a:pt x="1115441" y="2567559"/>
                  <a:pt x="1131062" y="2552065"/>
                  <a:pt x="1150366" y="2552065"/>
                </a:cubicBezTo>
                <a:close/>
                <a:moveTo>
                  <a:pt x="9355710" y="2528951"/>
                </a:moveTo>
                <a:cubicBezTo>
                  <a:pt x="9375013" y="2528951"/>
                  <a:pt x="9390635" y="2544445"/>
                  <a:pt x="9390635" y="2563622"/>
                </a:cubicBezTo>
                <a:cubicBezTo>
                  <a:pt x="9390635" y="2582799"/>
                  <a:pt x="9375013" y="2598293"/>
                  <a:pt x="9355710" y="2598293"/>
                </a:cubicBezTo>
                <a:cubicBezTo>
                  <a:pt x="9336405" y="2598293"/>
                  <a:pt x="9320785" y="2582799"/>
                  <a:pt x="9320785" y="2563622"/>
                </a:cubicBezTo>
                <a:cubicBezTo>
                  <a:pt x="9320785" y="2544445"/>
                  <a:pt x="9336405" y="2528951"/>
                  <a:pt x="9355710" y="2528951"/>
                </a:cubicBezTo>
                <a:close/>
                <a:moveTo>
                  <a:pt x="9634601" y="2517394"/>
                </a:moveTo>
                <a:cubicBezTo>
                  <a:pt x="9653905" y="2517394"/>
                  <a:pt x="9669526" y="2532888"/>
                  <a:pt x="9669526" y="2552065"/>
                </a:cubicBezTo>
                <a:cubicBezTo>
                  <a:pt x="9669526" y="2571242"/>
                  <a:pt x="9653905" y="2586736"/>
                  <a:pt x="9634601" y="2586736"/>
                </a:cubicBezTo>
                <a:cubicBezTo>
                  <a:pt x="9615298" y="2586736"/>
                  <a:pt x="9599676" y="2571242"/>
                  <a:pt x="9599676" y="2552065"/>
                </a:cubicBezTo>
                <a:cubicBezTo>
                  <a:pt x="9599676" y="2532888"/>
                  <a:pt x="9615298" y="2517394"/>
                  <a:pt x="9634601" y="2517394"/>
                </a:cubicBezTo>
                <a:close/>
                <a:moveTo>
                  <a:pt x="5555107" y="2505837"/>
                </a:moveTo>
                <a:cubicBezTo>
                  <a:pt x="5574411" y="2505837"/>
                  <a:pt x="5590032" y="2521331"/>
                  <a:pt x="5590032" y="2540508"/>
                </a:cubicBezTo>
                <a:cubicBezTo>
                  <a:pt x="5590032" y="2559685"/>
                  <a:pt x="5574411" y="2575179"/>
                  <a:pt x="5555107" y="2575179"/>
                </a:cubicBezTo>
                <a:cubicBezTo>
                  <a:pt x="5535803" y="2575179"/>
                  <a:pt x="5520182" y="2559685"/>
                  <a:pt x="5520182" y="2540508"/>
                </a:cubicBezTo>
                <a:cubicBezTo>
                  <a:pt x="5520182" y="2521331"/>
                  <a:pt x="5535803" y="2505837"/>
                  <a:pt x="5555107" y="2505837"/>
                </a:cubicBezTo>
                <a:close/>
                <a:moveTo>
                  <a:pt x="4067429" y="2505837"/>
                </a:moveTo>
                <a:cubicBezTo>
                  <a:pt x="4086733" y="2505837"/>
                  <a:pt x="4102354" y="2521331"/>
                  <a:pt x="4102354" y="2540508"/>
                </a:cubicBezTo>
                <a:cubicBezTo>
                  <a:pt x="4102354" y="2559685"/>
                  <a:pt x="4086733" y="2575179"/>
                  <a:pt x="4067429" y="2575179"/>
                </a:cubicBezTo>
                <a:cubicBezTo>
                  <a:pt x="4048125" y="2575179"/>
                  <a:pt x="4032504" y="2559685"/>
                  <a:pt x="4032504" y="2540508"/>
                </a:cubicBezTo>
                <a:cubicBezTo>
                  <a:pt x="4032504" y="2521331"/>
                  <a:pt x="4048125" y="2505837"/>
                  <a:pt x="4067429" y="2505837"/>
                </a:cubicBezTo>
                <a:close/>
                <a:moveTo>
                  <a:pt x="2463546" y="2505837"/>
                </a:moveTo>
                <a:cubicBezTo>
                  <a:pt x="2482850" y="2505837"/>
                  <a:pt x="2498471" y="2521331"/>
                  <a:pt x="2498471" y="2540508"/>
                </a:cubicBezTo>
                <a:cubicBezTo>
                  <a:pt x="2498471" y="2559685"/>
                  <a:pt x="2482850" y="2575179"/>
                  <a:pt x="2463546" y="2575179"/>
                </a:cubicBezTo>
                <a:cubicBezTo>
                  <a:pt x="2444242" y="2575179"/>
                  <a:pt x="2428621" y="2559685"/>
                  <a:pt x="2428621" y="2540508"/>
                </a:cubicBezTo>
                <a:cubicBezTo>
                  <a:pt x="2428621" y="2521331"/>
                  <a:pt x="2444242" y="2505837"/>
                  <a:pt x="2463546" y="2505837"/>
                </a:cubicBezTo>
                <a:close/>
                <a:moveTo>
                  <a:pt x="1998599" y="2505837"/>
                </a:moveTo>
                <a:cubicBezTo>
                  <a:pt x="2017903" y="2505837"/>
                  <a:pt x="2033524" y="2521331"/>
                  <a:pt x="2033524" y="2540508"/>
                </a:cubicBezTo>
                <a:cubicBezTo>
                  <a:pt x="2033524" y="2559685"/>
                  <a:pt x="2017903" y="2575179"/>
                  <a:pt x="1998599" y="2575179"/>
                </a:cubicBezTo>
                <a:cubicBezTo>
                  <a:pt x="1979295" y="2575179"/>
                  <a:pt x="1963674" y="2559685"/>
                  <a:pt x="1963674" y="2540508"/>
                </a:cubicBezTo>
                <a:cubicBezTo>
                  <a:pt x="1963674" y="2521331"/>
                  <a:pt x="1979295" y="2505837"/>
                  <a:pt x="1998599" y="2505837"/>
                </a:cubicBezTo>
                <a:close/>
                <a:moveTo>
                  <a:pt x="8797671" y="2494280"/>
                </a:moveTo>
                <a:cubicBezTo>
                  <a:pt x="8816975" y="2494280"/>
                  <a:pt x="8832596" y="2509774"/>
                  <a:pt x="8832596" y="2528951"/>
                </a:cubicBezTo>
                <a:cubicBezTo>
                  <a:pt x="8832596" y="2548128"/>
                  <a:pt x="8816975" y="2563622"/>
                  <a:pt x="8797671" y="2563622"/>
                </a:cubicBezTo>
                <a:cubicBezTo>
                  <a:pt x="8778367" y="2563622"/>
                  <a:pt x="8762746" y="2548128"/>
                  <a:pt x="8762746" y="2528951"/>
                </a:cubicBezTo>
                <a:cubicBezTo>
                  <a:pt x="8762746" y="2509774"/>
                  <a:pt x="8778367" y="2494280"/>
                  <a:pt x="8797671" y="2494280"/>
                </a:cubicBezTo>
                <a:close/>
                <a:moveTo>
                  <a:pt x="6810248" y="2482723"/>
                </a:moveTo>
                <a:cubicBezTo>
                  <a:pt x="6829552" y="2482723"/>
                  <a:pt x="6845173" y="2498217"/>
                  <a:pt x="6845173" y="2517394"/>
                </a:cubicBezTo>
                <a:cubicBezTo>
                  <a:pt x="6845173" y="2536571"/>
                  <a:pt x="6829552" y="2552065"/>
                  <a:pt x="6810248" y="2552065"/>
                </a:cubicBezTo>
                <a:cubicBezTo>
                  <a:pt x="6790944" y="2552065"/>
                  <a:pt x="6775323" y="2536571"/>
                  <a:pt x="6775323" y="2517394"/>
                </a:cubicBezTo>
                <a:cubicBezTo>
                  <a:pt x="6775323" y="2498217"/>
                  <a:pt x="6790944" y="2482723"/>
                  <a:pt x="6810248" y="2482723"/>
                </a:cubicBezTo>
                <a:close/>
                <a:moveTo>
                  <a:pt x="6275578" y="2482723"/>
                </a:moveTo>
                <a:cubicBezTo>
                  <a:pt x="6294882" y="2482723"/>
                  <a:pt x="6310503" y="2498217"/>
                  <a:pt x="6310503" y="2517394"/>
                </a:cubicBezTo>
                <a:cubicBezTo>
                  <a:pt x="6310503" y="2536571"/>
                  <a:pt x="6294882" y="2552065"/>
                  <a:pt x="6275578" y="2552065"/>
                </a:cubicBezTo>
                <a:cubicBezTo>
                  <a:pt x="6256274" y="2552065"/>
                  <a:pt x="6240653" y="2536571"/>
                  <a:pt x="6240653" y="2517394"/>
                </a:cubicBezTo>
                <a:cubicBezTo>
                  <a:pt x="6240653" y="2498217"/>
                  <a:pt x="6256274" y="2482723"/>
                  <a:pt x="6275578" y="2482723"/>
                </a:cubicBezTo>
                <a:close/>
                <a:moveTo>
                  <a:pt x="1463929" y="2482723"/>
                </a:moveTo>
                <a:cubicBezTo>
                  <a:pt x="1483233" y="2482723"/>
                  <a:pt x="1498854" y="2498217"/>
                  <a:pt x="1498854" y="2517394"/>
                </a:cubicBezTo>
                <a:cubicBezTo>
                  <a:pt x="1498854" y="2536571"/>
                  <a:pt x="1483233" y="2552065"/>
                  <a:pt x="1463929" y="2552065"/>
                </a:cubicBezTo>
                <a:cubicBezTo>
                  <a:pt x="1444625" y="2552065"/>
                  <a:pt x="1429004" y="2536571"/>
                  <a:pt x="1429004" y="2517394"/>
                </a:cubicBezTo>
                <a:cubicBezTo>
                  <a:pt x="1429004" y="2498217"/>
                  <a:pt x="1444625" y="2482723"/>
                  <a:pt x="1463929" y="2482723"/>
                </a:cubicBezTo>
                <a:close/>
                <a:moveTo>
                  <a:pt x="8565135" y="2471166"/>
                </a:moveTo>
                <a:cubicBezTo>
                  <a:pt x="8584438" y="2471166"/>
                  <a:pt x="8600060" y="2486660"/>
                  <a:pt x="8600060" y="2505837"/>
                </a:cubicBezTo>
                <a:cubicBezTo>
                  <a:pt x="8600060" y="2525014"/>
                  <a:pt x="8584438" y="2540508"/>
                  <a:pt x="8565135" y="2540508"/>
                </a:cubicBezTo>
                <a:cubicBezTo>
                  <a:pt x="8545830" y="2540508"/>
                  <a:pt x="8530210" y="2525014"/>
                  <a:pt x="8530210" y="2505837"/>
                </a:cubicBezTo>
                <a:cubicBezTo>
                  <a:pt x="8530210" y="2486660"/>
                  <a:pt x="8545830" y="2471166"/>
                  <a:pt x="8565135" y="2471166"/>
                </a:cubicBezTo>
                <a:close/>
                <a:moveTo>
                  <a:pt x="5345684" y="2459609"/>
                </a:moveTo>
                <a:cubicBezTo>
                  <a:pt x="5364988" y="2459609"/>
                  <a:pt x="5380609" y="2475103"/>
                  <a:pt x="5380609" y="2494280"/>
                </a:cubicBezTo>
                <a:cubicBezTo>
                  <a:pt x="5380609" y="2513457"/>
                  <a:pt x="5364988" y="2528951"/>
                  <a:pt x="5345684" y="2528951"/>
                </a:cubicBezTo>
                <a:cubicBezTo>
                  <a:pt x="5326380" y="2528951"/>
                  <a:pt x="5310759" y="2513457"/>
                  <a:pt x="5310759" y="2494280"/>
                </a:cubicBezTo>
                <a:cubicBezTo>
                  <a:pt x="5310759" y="2475103"/>
                  <a:pt x="5326380" y="2459609"/>
                  <a:pt x="5345684" y="2459609"/>
                </a:cubicBezTo>
                <a:close/>
                <a:moveTo>
                  <a:pt x="4288028" y="2448052"/>
                </a:moveTo>
                <a:cubicBezTo>
                  <a:pt x="4307332" y="2448052"/>
                  <a:pt x="4322953" y="2463546"/>
                  <a:pt x="4322953" y="2482723"/>
                </a:cubicBezTo>
                <a:cubicBezTo>
                  <a:pt x="4322953" y="2501900"/>
                  <a:pt x="4307332" y="2517394"/>
                  <a:pt x="4288028" y="2517394"/>
                </a:cubicBezTo>
                <a:cubicBezTo>
                  <a:pt x="4268724" y="2517394"/>
                  <a:pt x="4253103" y="2501900"/>
                  <a:pt x="4253103" y="2482723"/>
                </a:cubicBezTo>
                <a:cubicBezTo>
                  <a:pt x="4253103" y="2463546"/>
                  <a:pt x="4268724" y="2448052"/>
                  <a:pt x="4288028" y="2448052"/>
                </a:cubicBezTo>
                <a:close/>
                <a:moveTo>
                  <a:pt x="3625597" y="2448052"/>
                </a:moveTo>
                <a:cubicBezTo>
                  <a:pt x="3644900" y="2448052"/>
                  <a:pt x="3660522" y="2463546"/>
                  <a:pt x="3660522" y="2482723"/>
                </a:cubicBezTo>
                <a:cubicBezTo>
                  <a:pt x="3660522" y="2501900"/>
                  <a:pt x="3644900" y="2517394"/>
                  <a:pt x="3625597" y="2517394"/>
                </a:cubicBezTo>
                <a:cubicBezTo>
                  <a:pt x="3606292" y="2517394"/>
                  <a:pt x="3590672" y="2501900"/>
                  <a:pt x="3590672" y="2482723"/>
                </a:cubicBezTo>
                <a:cubicBezTo>
                  <a:pt x="3590672" y="2463546"/>
                  <a:pt x="3606292" y="2448052"/>
                  <a:pt x="3625597" y="2448052"/>
                </a:cubicBezTo>
                <a:close/>
                <a:moveTo>
                  <a:pt x="6531229" y="2436495"/>
                </a:moveTo>
                <a:cubicBezTo>
                  <a:pt x="6550533" y="2436495"/>
                  <a:pt x="6566154" y="2451989"/>
                  <a:pt x="6566154" y="2471166"/>
                </a:cubicBezTo>
                <a:cubicBezTo>
                  <a:pt x="6566154" y="2490343"/>
                  <a:pt x="6550533" y="2505837"/>
                  <a:pt x="6531229" y="2505837"/>
                </a:cubicBezTo>
                <a:cubicBezTo>
                  <a:pt x="6511925" y="2505837"/>
                  <a:pt x="6496304" y="2490343"/>
                  <a:pt x="6496304" y="2471166"/>
                </a:cubicBezTo>
                <a:cubicBezTo>
                  <a:pt x="6496304" y="2451989"/>
                  <a:pt x="6511925" y="2436495"/>
                  <a:pt x="6531229" y="2436495"/>
                </a:cubicBezTo>
                <a:close/>
                <a:moveTo>
                  <a:pt x="5113274" y="2436495"/>
                </a:moveTo>
                <a:cubicBezTo>
                  <a:pt x="5132578" y="2436495"/>
                  <a:pt x="5148199" y="2451989"/>
                  <a:pt x="5148199" y="2471166"/>
                </a:cubicBezTo>
                <a:cubicBezTo>
                  <a:pt x="5148199" y="2490343"/>
                  <a:pt x="5132578" y="2505837"/>
                  <a:pt x="5113274" y="2505837"/>
                </a:cubicBezTo>
                <a:cubicBezTo>
                  <a:pt x="5093970" y="2505837"/>
                  <a:pt x="5078349" y="2490343"/>
                  <a:pt x="5078349" y="2471166"/>
                </a:cubicBezTo>
                <a:cubicBezTo>
                  <a:pt x="5078349" y="2451989"/>
                  <a:pt x="5093970" y="2436495"/>
                  <a:pt x="5113274" y="2436495"/>
                </a:cubicBezTo>
                <a:close/>
                <a:moveTo>
                  <a:pt x="3393186" y="2436495"/>
                </a:moveTo>
                <a:cubicBezTo>
                  <a:pt x="3412490" y="2436495"/>
                  <a:pt x="3428111" y="2451989"/>
                  <a:pt x="3428111" y="2471166"/>
                </a:cubicBezTo>
                <a:cubicBezTo>
                  <a:pt x="3428111" y="2490343"/>
                  <a:pt x="3412490" y="2505837"/>
                  <a:pt x="3393186" y="2505837"/>
                </a:cubicBezTo>
                <a:cubicBezTo>
                  <a:pt x="3373882" y="2505837"/>
                  <a:pt x="3358261" y="2490343"/>
                  <a:pt x="3358261" y="2471166"/>
                </a:cubicBezTo>
                <a:cubicBezTo>
                  <a:pt x="3358261" y="2451989"/>
                  <a:pt x="3373882" y="2436495"/>
                  <a:pt x="3393186" y="2436495"/>
                </a:cubicBezTo>
                <a:close/>
                <a:moveTo>
                  <a:pt x="9169527" y="2424938"/>
                </a:moveTo>
                <a:cubicBezTo>
                  <a:pt x="9188831" y="2424938"/>
                  <a:pt x="9204452" y="2440432"/>
                  <a:pt x="9204452" y="2459609"/>
                </a:cubicBezTo>
                <a:cubicBezTo>
                  <a:pt x="9204452" y="2478786"/>
                  <a:pt x="9188831" y="2494280"/>
                  <a:pt x="9169527" y="2494280"/>
                </a:cubicBezTo>
                <a:cubicBezTo>
                  <a:pt x="9150223" y="2494280"/>
                  <a:pt x="9134602" y="2478786"/>
                  <a:pt x="9134602" y="2459609"/>
                </a:cubicBezTo>
                <a:cubicBezTo>
                  <a:pt x="9134602" y="2440432"/>
                  <a:pt x="9150223" y="2424938"/>
                  <a:pt x="9169527" y="2424938"/>
                </a:cubicBezTo>
                <a:close/>
                <a:moveTo>
                  <a:pt x="7937500" y="2424938"/>
                </a:moveTo>
                <a:cubicBezTo>
                  <a:pt x="7956804" y="2424938"/>
                  <a:pt x="7972425" y="2440432"/>
                  <a:pt x="7972425" y="2459609"/>
                </a:cubicBezTo>
                <a:cubicBezTo>
                  <a:pt x="7972425" y="2478786"/>
                  <a:pt x="7956804" y="2494280"/>
                  <a:pt x="7937500" y="2494280"/>
                </a:cubicBezTo>
                <a:cubicBezTo>
                  <a:pt x="7918196" y="2494280"/>
                  <a:pt x="7902575" y="2478786"/>
                  <a:pt x="7902575" y="2459609"/>
                </a:cubicBezTo>
                <a:cubicBezTo>
                  <a:pt x="7902575" y="2440432"/>
                  <a:pt x="7918196" y="2424938"/>
                  <a:pt x="7937500" y="2424938"/>
                </a:cubicBezTo>
                <a:close/>
                <a:moveTo>
                  <a:pt x="7205345" y="2424938"/>
                </a:moveTo>
                <a:cubicBezTo>
                  <a:pt x="7224649" y="2424938"/>
                  <a:pt x="7240270" y="2440432"/>
                  <a:pt x="7240270" y="2459609"/>
                </a:cubicBezTo>
                <a:cubicBezTo>
                  <a:pt x="7240270" y="2478786"/>
                  <a:pt x="7224649" y="2494280"/>
                  <a:pt x="7205345" y="2494280"/>
                </a:cubicBezTo>
                <a:cubicBezTo>
                  <a:pt x="7186041" y="2494280"/>
                  <a:pt x="7170420" y="2478786"/>
                  <a:pt x="7170420" y="2459609"/>
                </a:cubicBezTo>
                <a:cubicBezTo>
                  <a:pt x="7170420" y="2440432"/>
                  <a:pt x="7186041" y="2424938"/>
                  <a:pt x="7205345" y="2424938"/>
                </a:cubicBezTo>
                <a:close/>
                <a:moveTo>
                  <a:pt x="2719070" y="2424938"/>
                </a:moveTo>
                <a:cubicBezTo>
                  <a:pt x="2738374" y="2424938"/>
                  <a:pt x="2753995" y="2440432"/>
                  <a:pt x="2753995" y="2459609"/>
                </a:cubicBezTo>
                <a:cubicBezTo>
                  <a:pt x="2753995" y="2478786"/>
                  <a:pt x="2738374" y="2494280"/>
                  <a:pt x="2719070" y="2494280"/>
                </a:cubicBezTo>
                <a:cubicBezTo>
                  <a:pt x="2699766" y="2494280"/>
                  <a:pt x="2684145" y="2478786"/>
                  <a:pt x="2684145" y="2459609"/>
                </a:cubicBezTo>
                <a:cubicBezTo>
                  <a:pt x="2684145" y="2440432"/>
                  <a:pt x="2699766" y="2424938"/>
                  <a:pt x="2719070" y="2424938"/>
                </a:cubicBezTo>
                <a:close/>
                <a:moveTo>
                  <a:pt x="952500" y="2424938"/>
                </a:moveTo>
                <a:cubicBezTo>
                  <a:pt x="971804" y="2424938"/>
                  <a:pt x="987425" y="2440432"/>
                  <a:pt x="987425" y="2459609"/>
                </a:cubicBezTo>
                <a:cubicBezTo>
                  <a:pt x="987425" y="2478786"/>
                  <a:pt x="971804" y="2494280"/>
                  <a:pt x="952500" y="2494280"/>
                </a:cubicBezTo>
                <a:cubicBezTo>
                  <a:pt x="933196" y="2494280"/>
                  <a:pt x="917575" y="2478786"/>
                  <a:pt x="917575" y="2459609"/>
                </a:cubicBezTo>
                <a:cubicBezTo>
                  <a:pt x="917575" y="2440432"/>
                  <a:pt x="933196" y="2424938"/>
                  <a:pt x="952500" y="2424938"/>
                </a:cubicBezTo>
                <a:close/>
                <a:moveTo>
                  <a:pt x="8181594" y="2401824"/>
                </a:moveTo>
                <a:cubicBezTo>
                  <a:pt x="8200898" y="2401824"/>
                  <a:pt x="8216519" y="2417318"/>
                  <a:pt x="8216519" y="2436495"/>
                </a:cubicBezTo>
                <a:cubicBezTo>
                  <a:pt x="8216519" y="2455672"/>
                  <a:pt x="8200898" y="2471166"/>
                  <a:pt x="8181594" y="2471166"/>
                </a:cubicBezTo>
                <a:cubicBezTo>
                  <a:pt x="8162289" y="2471166"/>
                  <a:pt x="8146669" y="2455672"/>
                  <a:pt x="8146669" y="2436495"/>
                </a:cubicBezTo>
                <a:cubicBezTo>
                  <a:pt x="8146669" y="2417318"/>
                  <a:pt x="8162289" y="2401824"/>
                  <a:pt x="8181594" y="2401824"/>
                </a:cubicBezTo>
                <a:close/>
                <a:moveTo>
                  <a:pt x="4718177" y="2401824"/>
                </a:moveTo>
                <a:cubicBezTo>
                  <a:pt x="4737481" y="2401824"/>
                  <a:pt x="4753102" y="2417318"/>
                  <a:pt x="4753102" y="2436495"/>
                </a:cubicBezTo>
                <a:cubicBezTo>
                  <a:pt x="4753102" y="2455672"/>
                  <a:pt x="4737481" y="2471166"/>
                  <a:pt x="4718177" y="2471166"/>
                </a:cubicBezTo>
                <a:cubicBezTo>
                  <a:pt x="4698872" y="2471166"/>
                  <a:pt x="4683252" y="2455672"/>
                  <a:pt x="4683252" y="2436495"/>
                </a:cubicBezTo>
                <a:cubicBezTo>
                  <a:pt x="4683252" y="2417318"/>
                  <a:pt x="4698872" y="2401824"/>
                  <a:pt x="4718177" y="2401824"/>
                </a:cubicBezTo>
                <a:close/>
                <a:moveTo>
                  <a:pt x="4520565" y="2401824"/>
                </a:moveTo>
                <a:cubicBezTo>
                  <a:pt x="4539869" y="2401824"/>
                  <a:pt x="4555490" y="2417318"/>
                  <a:pt x="4555490" y="2436495"/>
                </a:cubicBezTo>
                <a:cubicBezTo>
                  <a:pt x="4555490" y="2455672"/>
                  <a:pt x="4539869" y="2471166"/>
                  <a:pt x="4520565" y="2471166"/>
                </a:cubicBezTo>
                <a:cubicBezTo>
                  <a:pt x="4501261" y="2471166"/>
                  <a:pt x="4485640" y="2455672"/>
                  <a:pt x="4485640" y="2436495"/>
                </a:cubicBezTo>
                <a:cubicBezTo>
                  <a:pt x="4485640" y="2417318"/>
                  <a:pt x="4501261" y="2401824"/>
                  <a:pt x="4520565" y="2401824"/>
                </a:cubicBezTo>
                <a:close/>
                <a:moveTo>
                  <a:pt x="3892931" y="2401824"/>
                </a:moveTo>
                <a:cubicBezTo>
                  <a:pt x="3912235" y="2401824"/>
                  <a:pt x="3927856" y="2417318"/>
                  <a:pt x="3927856" y="2436495"/>
                </a:cubicBezTo>
                <a:cubicBezTo>
                  <a:pt x="3927856" y="2455672"/>
                  <a:pt x="3912235" y="2471166"/>
                  <a:pt x="3892931" y="2471166"/>
                </a:cubicBezTo>
                <a:cubicBezTo>
                  <a:pt x="3873627" y="2471166"/>
                  <a:pt x="3858006" y="2455672"/>
                  <a:pt x="3858006" y="2436495"/>
                </a:cubicBezTo>
                <a:cubicBezTo>
                  <a:pt x="3858006" y="2417318"/>
                  <a:pt x="3873627" y="2401824"/>
                  <a:pt x="3892931" y="2401824"/>
                </a:cubicBezTo>
                <a:close/>
                <a:moveTo>
                  <a:pt x="2254123" y="2401824"/>
                </a:moveTo>
                <a:cubicBezTo>
                  <a:pt x="2273427" y="2401824"/>
                  <a:pt x="2289048" y="2417318"/>
                  <a:pt x="2289048" y="2436495"/>
                </a:cubicBezTo>
                <a:cubicBezTo>
                  <a:pt x="2289048" y="2455672"/>
                  <a:pt x="2273427" y="2471166"/>
                  <a:pt x="2254123" y="2471166"/>
                </a:cubicBezTo>
                <a:cubicBezTo>
                  <a:pt x="2234819" y="2471166"/>
                  <a:pt x="2219198" y="2455672"/>
                  <a:pt x="2219198" y="2436495"/>
                </a:cubicBezTo>
                <a:cubicBezTo>
                  <a:pt x="2219198" y="2417318"/>
                  <a:pt x="2234819" y="2401824"/>
                  <a:pt x="2254123" y="2401824"/>
                </a:cubicBezTo>
                <a:close/>
                <a:moveTo>
                  <a:pt x="7716647" y="2390267"/>
                </a:moveTo>
                <a:cubicBezTo>
                  <a:pt x="7735951" y="2390267"/>
                  <a:pt x="7751572" y="2405761"/>
                  <a:pt x="7751572" y="2424938"/>
                </a:cubicBezTo>
                <a:cubicBezTo>
                  <a:pt x="7751572" y="2444115"/>
                  <a:pt x="7735951" y="2459609"/>
                  <a:pt x="7716647" y="2459609"/>
                </a:cubicBezTo>
                <a:cubicBezTo>
                  <a:pt x="7697343" y="2459609"/>
                  <a:pt x="7681722" y="2444115"/>
                  <a:pt x="7681722" y="2424938"/>
                </a:cubicBezTo>
                <a:cubicBezTo>
                  <a:pt x="7681722" y="2405761"/>
                  <a:pt x="7697343" y="2390267"/>
                  <a:pt x="7716647" y="2390267"/>
                </a:cubicBezTo>
                <a:close/>
                <a:moveTo>
                  <a:pt x="2928239" y="2390267"/>
                </a:moveTo>
                <a:cubicBezTo>
                  <a:pt x="2947543" y="2390267"/>
                  <a:pt x="2963164" y="2405761"/>
                  <a:pt x="2963164" y="2424938"/>
                </a:cubicBezTo>
                <a:cubicBezTo>
                  <a:pt x="2963164" y="2444115"/>
                  <a:pt x="2947543" y="2459609"/>
                  <a:pt x="2928239" y="2459609"/>
                </a:cubicBezTo>
                <a:cubicBezTo>
                  <a:pt x="2908935" y="2459609"/>
                  <a:pt x="2893314" y="2444115"/>
                  <a:pt x="2893314" y="2424938"/>
                </a:cubicBezTo>
                <a:cubicBezTo>
                  <a:pt x="2893314" y="2405761"/>
                  <a:pt x="2908935" y="2390267"/>
                  <a:pt x="2928239" y="2390267"/>
                </a:cubicBezTo>
                <a:close/>
                <a:moveTo>
                  <a:pt x="5973318" y="2367153"/>
                </a:moveTo>
                <a:cubicBezTo>
                  <a:pt x="5992622" y="2367153"/>
                  <a:pt x="6008243" y="2382647"/>
                  <a:pt x="6008243" y="2401824"/>
                </a:cubicBezTo>
                <a:cubicBezTo>
                  <a:pt x="6008243" y="2421001"/>
                  <a:pt x="5992622" y="2436495"/>
                  <a:pt x="5973318" y="2436495"/>
                </a:cubicBezTo>
                <a:cubicBezTo>
                  <a:pt x="5954014" y="2436495"/>
                  <a:pt x="5938393" y="2421001"/>
                  <a:pt x="5938393" y="2401824"/>
                </a:cubicBezTo>
                <a:cubicBezTo>
                  <a:pt x="5938393" y="2382647"/>
                  <a:pt x="5954014" y="2367153"/>
                  <a:pt x="5973318" y="2367153"/>
                </a:cubicBezTo>
                <a:close/>
                <a:moveTo>
                  <a:pt x="1731137" y="2367153"/>
                </a:moveTo>
                <a:cubicBezTo>
                  <a:pt x="1750441" y="2367153"/>
                  <a:pt x="1766062" y="2382647"/>
                  <a:pt x="1766062" y="2401824"/>
                </a:cubicBezTo>
                <a:cubicBezTo>
                  <a:pt x="1766062" y="2421001"/>
                  <a:pt x="1750441" y="2436495"/>
                  <a:pt x="1731137" y="2436495"/>
                </a:cubicBezTo>
                <a:cubicBezTo>
                  <a:pt x="1711833" y="2436495"/>
                  <a:pt x="1696212" y="2421001"/>
                  <a:pt x="1696212" y="2401824"/>
                </a:cubicBezTo>
                <a:cubicBezTo>
                  <a:pt x="1696212" y="2382647"/>
                  <a:pt x="1711833" y="2367153"/>
                  <a:pt x="1731137" y="2367153"/>
                </a:cubicBezTo>
                <a:close/>
                <a:moveTo>
                  <a:pt x="8948674" y="2355596"/>
                </a:moveTo>
                <a:cubicBezTo>
                  <a:pt x="8967977" y="2355596"/>
                  <a:pt x="8983599" y="2371090"/>
                  <a:pt x="8983599" y="2390267"/>
                </a:cubicBezTo>
                <a:cubicBezTo>
                  <a:pt x="8983599" y="2409444"/>
                  <a:pt x="8967977" y="2424938"/>
                  <a:pt x="8948674" y="2424938"/>
                </a:cubicBezTo>
                <a:cubicBezTo>
                  <a:pt x="8929370" y="2424938"/>
                  <a:pt x="8913749" y="2409444"/>
                  <a:pt x="8913749" y="2390267"/>
                </a:cubicBezTo>
                <a:cubicBezTo>
                  <a:pt x="8913749" y="2371090"/>
                  <a:pt x="8929370" y="2355596"/>
                  <a:pt x="8948674" y="2355596"/>
                </a:cubicBezTo>
                <a:close/>
                <a:moveTo>
                  <a:pt x="4927345" y="2355596"/>
                </a:moveTo>
                <a:cubicBezTo>
                  <a:pt x="4946650" y="2355596"/>
                  <a:pt x="4962270" y="2371090"/>
                  <a:pt x="4962270" y="2390267"/>
                </a:cubicBezTo>
                <a:cubicBezTo>
                  <a:pt x="4962270" y="2409444"/>
                  <a:pt x="4946650" y="2424938"/>
                  <a:pt x="4927345" y="2424938"/>
                </a:cubicBezTo>
                <a:cubicBezTo>
                  <a:pt x="4908042" y="2424938"/>
                  <a:pt x="4892420" y="2409444"/>
                  <a:pt x="4892420" y="2390267"/>
                </a:cubicBezTo>
                <a:cubicBezTo>
                  <a:pt x="4892420" y="2371090"/>
                  <a:pt x="4908042" y="2355596"/>
                  <a:pt x="4927345" y="2355596"/>
                </a:cubicBezTo>
                <a:close/>
                <a:moveTo>
                  <a:pt x="3149091" y="2355596"/>
                </a:moveTo>
                <a:cubicBezTo>
                  <a:pt x="3168395" y="2355596"/>
                  <a:pt x="3184016" y="2371090"/>
                  <a:pt x="3184016" y="2390267"/>
                </a:cubicBezTo>
                <a:cubicBezTo>
                  <a:pt x="3184016" y="2409444"/>
                  <a:pt x="3168395" y="2424938"/>
                  <a:pt x="3149091" y="2424938"/>
                </a:cubicBezTo>
                <a:cubicBezTo>
                  <a:pt x="3129787" y="2424938"/>
                  <a:pt x="3114166" y="2409444"/>
                  <a:pt x="3114166" y="2390267"/>
                </a:cubicBezTo>
                <a:cubicBezTo>
                  <a:pt x="3114166" y="2371090"/>
                  <a:pt x="3129787" y="2355596"/>
                  <a:pt x="3149091" y="2355596"/>
                </a:cubicBezTo>
                <a:close/>
                <a:moveTo>
                  <a:pt x="9773793" y="2332482"/>
                </a:moveTo>
                <a:cubicBezTo>
                  <a:pt x="9793097" y="2332482"/>
                  <a:pt x="9808718" y="2347976"/>
                  <a:pt x="9808718" y="2367153"/>
                </a:cubicBezTo>
                <a:cubicBezTo>
                  <a:pt x="9808718" y="2386330"/>
                  <a:pt x="9793097" y="2401824"/>
                  <a:pt x="9773793" y="2401824"/>
                </a:cubicBezTo>
                <a:cubicBezTo>
                  <a:pt x="9754488" y="2401824"/>
                  <a:pt x="9738868" y="2386330"/>
                  <a:pt x="9738868" y="2367153"/>
                </a:cubicBezTo>
                <a:cubicBezTo>
                  <a:pt x="9738868" y="2347976"/>
                  <a:pt x="9754488" y="2332482"/>
                  <a:pt x="9773793" y="2332482"/>
                </a:cubicBezTo>
                <a:close/>
                <a:moveTo>
                  <a:pt x="7437755" y="2320925"/>
                </a:moveTo>
                <a:cubicBezTo>
                  <a:pt x="7457059" y="2320925"/>
                  <a:pt x="7472680" y="2336419"/>
                  <a:pt x="7472680" y="2355596"/>
                </a:cubicBezTo>
                <a:cubicBezTo>
                  <a:pt x="7472680" y="2374773"/>
                  <a:pt x="7457059" y="2390267"/>
                  <a:pt x="7437755" y="2390267"/>
                </a:cubicBezTo>
                <a:cubicBezTo>
                  <a:pt x="7418450" y="2390267"/>
                  <a:pt x="7402830" y="2374773"/>
                  <a:pt x="7402830" y="2355596"/>
                </a:cubicBezTo>
                <a:cubicBezTo>
                  <a:pt x="7402830" y="2336419"/>
                  <a:pt x="7418450" y="2320925"/>
                  <a:pt x="7437755" y="2320925"/>
                </a:cubicBezTo>
                <a:close/>
                <a:moveTo>
                  <a:pt x="6972808" y="2320925"/>
                </a:moveTo>
                <a:cubicBezTo>
                  <a:pt x="6992111" y="2320925"/>
                  <a:pt x="7007733" y="2336419"/>
                  <a:pt x="7007733" y="2355596"/>
                </a:cubicBezTo>
                <a:cubicBezTo>
                  <a:pt x="7007733" y="2374773"/>
                  <a:pt x="6992111" y="2390267"/>
                  <a:pt x="6972808" y="2390267"/>
                </a:cubicBezTo>
                <a:cubicBezTo>
                  <a:pt x="6953503" y="2390267"/>
                  <a:pt x="6937883" y="2374773"/>
                  <a:pt x="6937883" y="2355596"/>
                </a:cubicBezTo>
                <a:cubicBezTo>
                  <a:pt x="6937883" y="2336419"/>
                  <a:pt x="6953503" y="2320925"/>
                  <a:pt x="6972808" y="2320925"/>
                </a:cubicBezTo>
                <a:close/>
                <a:moveTo>
                  <a:pt x="1161668" y="2309368"/>
                </a:moveTo>
                <a:cubicBezTo>
                  <a:pt x="1180972" y="2309368"/>
                  <a:pt x="1196593" y="2324862"/>
                  <a:pt x="1196593" y="2344039"/>
                </a:cubicBezTo>
                <a:cubicBezTo>
                  <a:pt x="1196593" y="2363216"/>
                  <a:pt x="1180972" y="2378710"/>
                  <a:pt x="1161668" y="2378710"/>
                </a:cubicBezTo>
                <a:cubicBezTo>
                  <a:pt x="1142364" y="2378710"/>
                  <a:pt x="1126743" y="2363216"/>
                  <a:pt x="1126743" y="2344039"/>
                </a:cubicBezTo>
                <a:cubicBezTo>
                  <a:pt x="1126743" y="2324862"/>
                  <a:pt x="1142364" y="2309368"/>
                  <a:pt x="1161668" y="2309368"/>
                </a:cubicBezTo>
                <a:close/>
                <a:moveTo>
                  <a:pt x="5705982" y="2297811"/>
                </a:moveTo>
                <a:cubicBezTo>
                  <a:pt x="5725287" y="2297811"/>
                  <a:pt x="5740907" y="2313305"/>
                  <a:pt x="5740907" y="2332482"/>
                </a:cubicBezTo>
                <a:cubicBezTo>
                  <a:pt x="5740907" y="2351659"/>
                  <a:pt x="5725287" y="2367153"/>
                  <a:pt x="5705982" y="2367153"/>
                </a:cubicBezTo>
                <a:cubicBezTo>
                  <a:pt x="5686678" y="2367153"/>
                  <a:pt x="5671057" y="2351659"/>
                  <a:pt x="5671057" y="2332482"/>
                </a:cubicBezTo>
                <a:cubicBezTo>
                  <a:pt x="5671057" y="2313305"/>
                  <a:pt x="5686678" y="2297811"/>
                  <a:pt x="5705982" y="2297811"/>
                </a:cubicBezTo>
                <a:close/>
                <a:moveTo>
                  <a:pt x="1951989" y="2297811"/>
                </a:moveTo>
                <a:cubicBezTo>
                  <a:pt x="1971293" y="2297811"/>
                  <a:pt x="1986914" y="2313305"/>
                  <a:pt x="1986914" y="2332482"/>
                </a:cubicBezTo>
                <a:cubicBezTo>
                  <a:pt x="1986914" y="2351659"/>
                  <a:pt x="1971293" y="2367153"/>
                  <a:pt x="1951989" y="2367153"/>
                </a:cubicBezTo>
                <a:cubicBezTo>
                  <a:pt x="1932686" y="2367153"/>
                  <a:pt x="1917064" y="2351659"/>
                  <a:pt x="1917064" y="2332482"/>
                </a:cubicBezTo>
                <a:cubicBezTo>
                  <a:pt x="1917064" y="2313305"/>
                  <a:pt x="1932686" y="2297811"/>
                  <a:pt x="1951989" y="2297811"/>
                </a:cubicBezTo>
                <a:close/>
                <a:moveTo>
                  <a:pt x="9541383" y="2286254"/>
                </a:moveTo>
                <a:cubicBezTo>
                  <a:pt x="9560687" y="2286254"/>
                  <a:pt x="9576308" y="2301748"/>
                  <a:pt x="9576308" y="2320925"/>
                </a:cubicBezTo>
                <a:cubicBezTo>
                  <a:pt x="9576308" y="2340102"/>
                  <a:pt x="9560687" y="2355596"/>
                  <a:pt x="9541383" y="2355596"/>
                </a:cubicBezTo>
                <a:cubicBezTo>
                  <a:pt x="9522078" y="2355596"/>
                  <a:pt x="9506458" y="2340102"/>
                  <a:pt x="9506458" y="2320925"/>
                </a:cubicBezTo>
                <a:cubicBezTo>
                  <a:pt x="9506458" y="2301748"/>
                  <a:pt x="9522078" y="2286254"/>
                  <a:pt x="9541383" y="2286254"/>
                </a:cubicBezTo>
                <a:close/>
                <a:moveTo>
                  <a:pt x="8437245" y="2286254"/>
                </a:moveTo>
                <a:cubicBezTo>
                  <a:pt x="8456549" y="2286254"/>
                  <a:pt x="8472170" y="2301748"/>
                  <a:pt x="8472170" y="2320925"/>
                </a:cubicBezTo>
                <a:cubicBezTo>
                  <a:pt x="8472170" y="2340102"/>
                  <a:pt x="8456549" y="2355596"/>
                  <a:pt x="8437245" y="2355596"/>
                </a:cubicBezTo>
                <a:cubicBezTo>
                  <a:pt x="8417940" y="2355596"/>
                  <a:pt x="8402320" y="2340102"/>
                  <a:pt x="8402320" y="2320925"/>
                </a:cubicBezTo>
                <a:cubicBezTo>
                  <a:pt x="8402320" y="2301748"/>
                  <a:pt x="8417940" y="2286254"/>
                  <a:pt x="8437245" y="2286254"/>
                </a:cubicBezTo>
                <a:close/>
                <a:moveTo>
                  <a:pt x="6228969" y="2286254"/>
                </a:moveTo>
                <a:cubicBezTo>
                  <a:pt x="6248273" y="2286254"/>
                  <a:pt x="6263894" y="2301748"/>
                  <a:pt x="6263894" y="2320925"/>
                </a:cubicBezTo>
                <a:cubicBezTo>
                  <a:pt x="6263894" y="2340102"/>
                  <a:pt x="6248273" y="2355596"/>
                  <a:pt x="6228969" y="2355596"/>
                </a:cubicBezTo>
                <a:cubicBezTo>
                  <a:pt x="6209665" y="2355596"/>
                  <a:pt x="6194044" y="2340102"/>
                  <a:pt x="6194044" y="2320925"/>
                </a:cubicBezTo>
                <a:cubicBezTo>
                  <a:pt x="6194044" y="2301748"/>
                  <a:pt x="6209665" y="2286254"/>
                  <a:pt x="6228969" y="2286254"/>
                </a:cubicBezTo>
                <a:close/>
                <a:moveTo>
                  <a:pt x="1370838" y="2286254"/>
                </a:moveTo>
                <a:cubicBezTo>
                  <a:pt x="1390142" y="2286254"/>
                  <a:pt x="1405763" y="2301748"/>
                  <a:pt x="1405763" y="2320925"/>
                </a:cubicBezTo>
                <a:cubicBezTo>
                  <a:pt x="1405763" y="2340102"/>
                  <a:pt x="1390142" y="2355596"/>
                  <a:pt x="1370838" y="2355596"/>
                </a:cubicBezTo>
                <a:cubicBezTo>
                  <a:pt x="1351534" y="2355596"/>
                  <a:pt x="1335913" y="2340102"/>
                  <a:pt x="1335913" y="2320925"/>
                </a:cubicBezTo>
                <a:cubicBezTo>
                  <a:pt x="1335913" y="2301748"/>
                  <a:pt x="1351534" y="2286254"/>
                  <a:pt x="1370838" y="2286254"/>
                </a:cubicBezTo>
                <a:close/>
                <a:moveTo>
                  <a:pt x="9332214" y="2274697"/>
                </a:moveTo>
                <a:cubicBezTo>
                  <a:pt x="9351518" y="2274697"/>
                  <a:pt x="9367139" y="2290191"/>
                  <a:pt x="9367139" y="2309368"/>
                </a:cubicBezTo>
                <a:cubicBezTo>
                  <a:pt x="9367139" y="2328545"/>
                  <a:pt x="9351518" y="2344039"/>
                  <a:pt x="9332214" y="2344039"/>
                </a:cubicBezTo>
                <a:cubicBezTo>
                  <a:pt x="9312910" y="2344039"/>
                  <a:pt x="9297289" y="2328545"/>
                  <a:pt x="9297289" y="2309368"/>
                </a:cubicBezTo>
                <a:cubicBezTo>
                  <a:pt x="9297289" y="2290191"/>
                  <a:pt x="9312910" y="2274697"/>
                  <a:pt x="9332214" y="2274697"/>
                </a:cubicBezTo>
                <a:close/>
                <a:moveTo>
                  <a:pt x="2474976" y="2251583"/>
                </a:moveTo>
                <a:cubicBezTo>
                  <a:pt x="2494280" y="2251583"/>
                  <a:pt x="2509901" y="2267077"/>
                  <a:pt x="2509901" y="2286254"/>
                </a:cubicBezTo>
                <a:cubicBezTo>
                  <a:pt x="2509901" y="2305431"/>
                  <a:pt x="2494280" y="2320925"/>
                  <a:pt x="2474976" y="2320925"/>
                </a:cubicBezTo>
                <a:cubicBezTo>
                  <a:pt x="2455672" y="2320925"/>
                  <a:pt x="2440051" y="2305431"/>
                  <a:pt x="2440051" y="2286254"/>
                </a:cubicBezTo>
                <a:cubicBezTo>
                  <a:pt x="2440051" y="2267077"/>
                  <a:pt x="2455672" y="2251583"/>
                  <a:pt x="2474976" y="2251583"/>
                </a:cubicBezTo>
                <a:close/>
                <a:moveTo>
                  <a:pt x="6728714" y="2240026"/>
                </a:moveTo>
                <a:cubicBezTo>
                  <a:pt x="6748018" y="2240026"/>
                  <a:pt x="6763639" y="2255520"/>
                  <a:pt x="6763639" y="2274697"/>
                </a:cubicBezTo>
                <a:cubicBezTo>
                  <a:pt x="6763639" y="2293874"/>
                  <a:pt x="6748018" y="2309368"/>
                  <a:pt x="6728714" y="2309368"/>
                </a:cubicBezTo>
                <a:cubicBezTo>
                  <a:pt x="6709410" y="2309368"/>
                  <a:pt x="6693789" y="2293874"/>
                  <a:pt x="6693789" y="2274697"/>
                </a:cubicBezTo>
                <a:cubicBezTo>
                  <a:pt x="6693789" y="2255520"/>
                  <a:pt x="6709410" y="2240026"/>
                  <a:pt x="6728714" y="2240026"/>
                </a:cubicBezTo>
                <a:close/>
                <a:moveTo>
                  <a:pt x="5229479" y="2240026"/>
                </a:moveTo>
                <a:cubicBezTo>
                  <a:pt x="5248783" y="2240026"/>
                  <a:pt x="5264404" y="2255520"/>
                  <a:pt x="5264404" y="2274697"/>
                </a:cubicBezTo>
                <a:cubicBezTo>
                  <a:pt x="5264404" y="2293874"/>
                  <a:pt x="5248783" y="2309368"/>
                  <a:pt x="5229479" y="2309368"/>
                </a:cubicBezTo>
                <a:cubicBezTo>
                  <a:pt x="5210175" y="2309368"/>
                  <a:pt x="5194554" y="2293874"/>
                  <a:pt x="5194554" y="2274697"/>
                </a:cubicBezTo>
                <a:cubicBezTo>
                  <a:pt x="5194554" y="2255520"/>
                  <a:pt x="5210175" y="2240026"/>
                  <a:pt x="5229479" y="2240026"/>
                </a:cubicBezTo>
                <a:close/>
                <a:moveTo>
                  <a:pt x="8704580" y="2228469"/>
                </a:moveTo>
                <a:cubicBezTo>
                  <a:pt x="8723884" y="2228469"/>
                  <a:pt x="8739505" y="2243963"/>
                  <a:pt x="8739505" y="2263140"/>
                </a:cubicBezTo>
                <a:cubicBezTo>
                  <a:pt x="8739505" y="2282317"/>
                  <a:pt x="8723884" y="2297811"/>
                  <a:pt x="8704580" y="2297811"/>
                </a:cubicBezTo>
                <a:cubicBezTo>
                  <a:pt x="8685276" y="2297811"/>
                  <a:pt x="8669655" y="2282317"/>
                  <a:pt x="8669655" y="2263140"/>
                </a:cubicBezTo>
                <a:cubicBezTo>
                  <a:pt x="8669655" y="2243963"/>
                  <a:pt x="8685276" y="2228469"/>
                  <a:pt x="8704580" y="2228469"/>
                </a:cubicBezTo>
                <a:close/>
                <a:moveTo>
                  <a:pt x="8123428" y="2228469"/>
                </a:moveTo>
                <a:cubicBezTo>
                  <a:pt x="8142732" y="2228469"/>
                  <a:pt x="8158353" y="2243963"/>
                  <a:pt x="8158353" y="2263140"/>
                </a:cubicBezTo>
                <a:cubicBezTo>
                  <a:pt x="8158353" y="2282317"/>
                  <a:pt x="8142732" y="2297811"/>
                  <a:pt x="8123428" y="2297811"/>
                </a:cubicBezTo>
                <a:cubicBezTo>
                  <a:pt x="8104124" y="2297811"/>
                  <a:pt x="8088503" y="2282317"/>
                  <a:pt x="8088503" y="2263140"/>
                </a:cubicBezTo>
                <a:cubicBezTo>
                  <a:pt x="8088503" y="2243963"/>
                  <a:pt x="8104124" y="2228469"/>
                  <a:pt x="8123428" y="2228469"/>
                </a:cubicBezTo>
                <a:close/>
                <a:moveTo>
                  <a:pt x="4125341" y="2228469"/>
                </a:moveTo>
                <a:cubicBezTo>
                  <a:pt x="4144645" y="2228469"/>
                  <a:pt x="4160266" y="2243963"/>
                  <a:pt x="4160266" y="2263140"/>
                </a:cubicBezTo>
                <a:cubicBezTo>
                  <a:pt x="4160266" y="2282317"/>
                  <a:pt x="4144645" y="2297811"/>
                  <a:pt x="4125341" y="2297811"/>
                </a:cubicBezTo>
                <a:cubicBezTo>
                  <a:pt x="4106037" y="2297811"/>
                  <a:pt x="4090416" y="2282317"/>
                  <a:pt x="4090416" y="2263140"/>
                </a:cubicBezTo>
                <a:cubicBezTo>
                  <a:pt x="4090416" y="2243963"/>
                  <a:pt x="4106037" y="2228469"/>
                  <a:pt x="4125341" y="2228469"/>
                </a:cubicBezTo>
                <a:close/>
                <a:moveTo>
                  <a:pt x="3579114" y="2228469"/>
                </a:moveTo>
                <a:cubicBezTo>
                  <a:pt x="3598418" y="2228469"/>
                  <a:pt x="3614039" y="2243963"/>
                  <a:pt x="3614039" y="2263140"/>
                </a:cubicBezTo>
                <a:cubicBezTo>
                  <a:pt x="3614039" y="2282317"/>
                  <a:pt x="3598418" y="2297811"/>
                  <a:pt x="3579114" y="2297811"/>
                </a:cubicBezTo>
                <a:cubicBezTo>
                  <a:pt x="3559810" y="2297811"/>
                  <a:pt x="3544189" y="2282317"/>
                  <a:pt x="3544189" y="2263140"/>
                </a:cubicBezTo>
                <a:cubicBezTo>
                  <a:pt x="3544189" y="2243963"/>
                  <a:pt x="3559810" y="2228469"/>
                  <a:pt x="3579114" y="2228469"/>
                </a:cubicBezTo>
                <a:close/>
                <a:moveTo>
                  <a:pt x="6461506" y="2216912"/>
                </a:moveTo>
                <a:cubicBezTo>
                  <a:pt x="6480810" y="2216912"/>
                  <a:pt x="6496431" y="2232406"/>
                  <a:pt x="6496431" y="2251583"/>
                </a:cubicBezTo>
                <a:cubicBezTo>
                  <a:pt x="6496431" y="2270760"/>
                  <a:pt x="6480810" y="2286254"/>
                  <a:pt x="6461506" y="2286254"/>
                </a:cubicBezTo>
                <a:cubicBezTo>
                  <a:pt x="6442202" y="2286254"/>
                  <a:pt x="6426581" y="2270760"/>
                  <a:pt x="6426581" y="2251583"/>
                </a:cubicBezTo>
                <a:cubicBezTo>
                  <a:pt x="6426581" y="2232406"/>
                  <a:pt x="6442202" y="2216912"/>
                  <a:pt x="6461506" y="2216912"/>
                </a:cubicBezTo>
                <a:close/>
                <a:moveTo>
                  <a:pt x="5473573" y="2216912"/>
                </a:moveTo>
                <a:cubicBezTo>
                  <a:pt x="5492877" y="2216912"/>
                  <a:pt x="5508498" y="2232406"/>
                  <a:pt x="5508498" y="2251583"/>
                </a:cubicBezTo>
                <a:cubicBezTo>
                  <a:pt x="5508498" y="2270760"/>
                  <a:pt x="5492877" y="2286254"/>
                  <a:pt x="5473573" y="2286254"/>
                </a:cubicBezTo>
                <a:cubicBezTo>
                  <a:pt x="5454269" y="2286254"/>
                  <a:pt x="5438648" y="2270760"/>
                  <a:pt x="5438648" y="2251583"/>
                </a:cubicBezTo>
                <a:cubicBezTo>
                  <a:pt x="5438648" y="2232406"/>
                  <a:pt x="5454269" y="2216912"/>
                  <a:pt x="5473573" y="2216912"/>
                </a:cubicBezTo>
                <a:close/>
                <a:moveTo>
                  <a:pt x="4357878" y="2216912"/>
                </a:moveTo>
                <a:cubicBezTo>
                  <a:pt x="4377182" y="2216912"/>
                  <a:pt x="4392803" y="2232406"/>
                  <a:pt x="4392803" y="2251583"/>
                </a:cubicBezTo>
                <a:cubicBezTo>
                  <a:pt x="4392803" y="2270760"/>
                  <a:pt x="4377182" y="2286254"/>
                  <a:pt x="4357878" y="2286254"/>
                </a:cubicBezTo>
                <a:cubicBezTo>
                  <a:pt x="4338574" y="2286254"/>
                  <a:pt x="4322953" y="2270760"/>
                  <a:pt x="4322953" y="2251583"/>
                </a:cubicBezTo>
                <a:cubicBezTo>
                  <a:pt x="4322953" y="2232406"/>
                  <a:pt x="4338574" y="2216912"/>
                  <a:pt x="4357878" y="2216912"/>
                </a:cubicBezTo>
                <a:close/>
                <a:moveTo>
                  <a:pt x="3858133" y="2205355"/>
                </a:moveTo>
                <a:cubicBezTo>
                  <a:pt x="3877437" y="2205355"/>
                  <a:pt x="3893058" y="2220849"/>
                  <a:pt x="3893058" y="2240026"/>
                </a:cubicBezTo>
                <a:cubicBezTo>
                  <a:pt x="3893058" y="2259203"/>
                  <a:pt x="3877437" y="2274697"/>
                  <a:pt x="3858133" y="2274697"/>
                </a:cubicBezTo>
                <a:cubicBezTo>
                  <a:pt x="3838829" y="2274697"/>
                  <a:pt x="3823208" y="2259203"/>
                  <a:pt x="3823208" y="2240026"/>
                </a:cubicBezTo>
                <a:cubicBezTo>
                  <a:pt x="3823208" y="2220849"/>
                  <a:pt x="3838829" y="2205355"/>
                  <a:pt x="3858133" y="2205355"/>
                </a:cubicBezTo>
                <a:close/>
                <a:moveTo>
                  <a:pt x="3323463" y="2205355"/>
                </a:moveTo>
                <a:cubicBezTo>
                  <a:pt x="3342767" y="2205355"/>
                  <a:pt x="3358388" y="2220849"/>
                  <a:pt x="3358388" y="2240026"/>
                </a:cubicBezTo>
                <a:cubicBezTo>
                  <a:pt x="3358388" y="2259203"/>
                  <a:pt x="3342767" y="2274697"/>
                  <a:pt x="3323463" y="2274697"/>
                </a:cubicBezTo>
                <a:cubicBezTo>
                  <a:pt x="3304159" y="2274697"/>
                  <a:pt x="3288538" y="2259203"/>
                  <a:pt x="3288538" y="2240026"/>
                </a:cubicBezTo>
                <a:cubicBezTo>
                  <a:pt x="3288538" y="2220849"/>
                  <a:pt x="3304159" y="2205355"/>
                  <a:pt x="3323463" y="2205355"/>
                </a:cubicBezTo>
                <a:close/>
                <a:moveTo>
                  <a:pt x="2184527" y="2205355"/>
                </a:moveTo>
                <a:cubicBezTo>
                  <a:pt x="2203831" y="2205355"/>
                  <a:pt x="2219452" y="2220849"/>
                  <a:pt x="2219452" y="2240026"/>
                </a:cubicBezTo>
                <a:cubicBezTo>
                  <a:pt x="2219452" y="2259203"/>
                  <a:pt x="2203831" y="2274697"/>
                  <a:pt x="2184527" y="2274697"/>
                </a:cubicBezTo>
                <a:cubicBezTo>
                  <a:pt x="2165223" y="2274697"/>
                  <a:pt x="2149602" y="2259203"/>
                  <a:pt x="2149602" y="2240026"/>
                </a:cubicBezTo>
                <a:cubicBezTo>
                  <a:pt x="2149602" y="2220849"/>
                  <a:pt x="2165223" y="2205355"/>
                  <a:pt x="2184527" y="2205355"/>
                </a:cubicBezTo>
                <a:close/>
                <a:moveTo>
                  <a:pt x="964184" y="2193798"/>
                </a:moveTo>
                <a:cubicBezTo>
                  <a:pt x="983488" y="2193798"/>
                  <a:pt x="999109" y="2209292"/>
                  <a:pt x="999109" y="2228469"/>
                </a:cubicBezTo>
                <a:cubicBezTo>
                  <a:pt x="999109" y="2247646"/>
                  <a:pt x="983488" y="2263140"/>
                  <a:pt x="964184" y="2263140"/>
                </a:cubicBezTo>
                <a:cubicBezTo>
                  <a:pt x="944880" y="2263140"/>
                  <a:pt x="929259" y="2247646"/>
                  <a:pt x="929259" y="2228469"/>
                </a:cubicBezTo>
                <a:cubicBezTo>
                  <a:pt x="929259" y="2209292"/>
                  <a:pt x="944880" y="2193798"/>
                  <a:pt x="964184" y="2193798"/>
                </a:cubicBezTo>
                <a:close/>
                <a:moveTo>
                  <a:pt x="7170547" y="2182241"/>
                </a:moveTo>
                <a:cubicBezTo>
                  <a:pt x="7189851" y="2182241"/>
                  <a:pt x="7205472" y="2197735"/>
                  <a:pt x="7205472" y="2216912"/>
                </a:cubicBezTo>
                <a:cubicBezTo>
                  <a:pt x="7205472" y="2236089"/>
                  <a:pt x="7189851" y="2251583"/>
                  <a:pt x="7170547" y="2251583"/>
                </a:cubicBezTo>
                <a:cubicBezTo>
                  <a:pt x="7151243" y="2251583"/>
                  <a:pt x="7135622" y="2236089"/>
                  <a:pt x="7135622" y="2216912"/>
                </a:cubicBezTo>
                <a:cubicBezTo>
                  <a:pt x="7135622" y="2197735"/>
                  <a:pt x="7151243" y="2182241"/>
                  <a:pt x="7170547" y="2182241"/>
                </a:cubicBezTo>
                <a:close/>
                <a:moveTo>
                  <a:pt x="1545336" y="2182241"/>
                </a:moveTo>
                <a:cubicBezTo>
                  <a:pt x="1564640" y="2182241"/>
                  <a:pt x="1580261" y="2197735"/>
                  <a:pt x="1580261" y="2216912"/>
                </a:cubicBezTo>
                <a:cubicBezTo>
                  <a:pt x="1580261" y="2236089"/>
                  <a:pt x="1564640" y="2251583"/>
                  <a:pt x="1545336" y="2251583"/>
                </a:cubicBezTo>
                <a:cubicBezTo>
                  <a:pt x="1526032" y="2251583"/>
                  <a:pt x="1510411" y="2236089"/>
                  <a:pt x="1510411" y="2216912"/>
                </a:cubicBezTo>
                <a:cubicBezTo>
                  <a:pt x="1510411" y="2197735"/>
                  <a:pt x="1526032" y="2182241"/>
                  <a:pt x="1545336" y="2182241"/>
                </a:cubicBezTo>
                <a:close/>
                <a:moveTo>
                  <a:pt x="743331" y="2182241"/>
                </a:moveTo>
                <a:cubicBezTo>
                  <a:pt x="762635" y="2182241"/>
                  <a:pt x="778256" y="2197735"/>
                  <a:pt x="778256" y="2216912"/>
                </a:cubicBezTo>
                <a:cubicBezTo>
                  <a:pt x="778256" y="2236089"/>
                  <a:pt x="762635" y="2251583"/>
                  <a:pt x="743331" y="2251583"/>
                </a:cubicBezTo>
                <a:cubicBezTo>
                  <a:pt x="724027" y="2251583"/>
                  <a:pt x="708406" y="2236089"/>
                  <a:pt x="708406" y="2216912"/>
                </a:cubicBezTo>
                <a:cubicBezTo>
                  <a:pt x="708406" y="2197735"/>
                  <a:pt x="724027" y="2182241"/>
                  <a:pt x="743331" y="2182241"/>
                </a:cubicBezTo>
                <a:close/>
                <a:moveTo>
                  <a:pt x="7612126" y="2170684"/>
                </a:moveTo>
                <a:cubicBezTo>
                  <a:pt x="7631430" y="2170684"/>
                  <a:pt x="7647051" y="2186178"/>
                  <a:pt x="7647051" y="2205355"/>
                </a:cubicBezTo>
                <a:cubicBezTo>
                  <a:pt x="7647051" y="2224532"/>
                  <a:pt x="7631430" y="2240026"/>
                  <a:pt x="7612126" y="2240026"/>
                </a:cubicBezTo>
                <a:cubicBezTo>
                  <a:pt x="7592822" y="2240026"/>
                  <a:pt x="7577201" y="2224532"/>
                  <a:pt x="7577201" y="2205355"/>
                </a:cubicBezTo>
                <a:cubicBezTo>
                  <a:pt x="7577201" y="2186178"/>
                  <a:pt x="7592822" y="2170684"/>
                  <a:pt x="7612126" y="2170684"/>
                </a:cubicBezTo>
                <a:close/>
                <a:moveTo>
                  <a:pt x="2928366" y="2170684"/>
                </a:moveTo>
                <a:cubicBezTo>
                  <a:pt x="2947670" y="2170684"/>
                  <a:pt x="2963291" y="2186178"/>
                  <a:pt x="2963291" y="2205355"/>
                </a:cubicBezTo>
                <a:cubicBezTo>
                  <a:pt x="2963291" y="2224532"/>
                  <a:pt x="2947670" y="2240026"/>
                  <a:pt x="2928366" y="2240026"/>
                </a:cubicBezTo>
                <a:cubicBezTo>
                  <a:pt x="2909062" y="2240026"/>
                  <a:pt x="2893441" y="2224532"/>
                  <a:pt x="2893441" y="2205355"/>
                </a:cubicBezTo>
                <a:cubicBezTo>
                  <a:pt x="2893441" y="2186178"/>
                  <a:pt x="2909062" y="2170684"/>
                  <a:pt x="2928366" y="2170684"/>
                </a:cubicBezTo>
                <a:close/>
                <a:moveTo>
                  <a:pt x="8995283" y="2159127"/>
                </a:moveTo>
                <a:cubicBezTo>
                  <a:pt x="9014587" y="2159127"/>
                  <a:pt x="9030208" y="2174621"/>
                  <a:pt x="9030208" y="2193798"/>
                </a:cubicBezTo>
                <a:cubicBezTo>
                  <a:pt x="9030208" y="2212975"/>
                  <a:pt x="9014587" y="2228469"/>
                  <a:pt x="8995283" y="2228469"/>
                </a:cubicBezTo>
                <a:cubicBezTo>
                  <a:pt x="8975979" y="2228469"/>
                  <a:pt x="8960358" y="2212975"/>
                  <a:pt x="8960358" y="2193798"/>
                </a:cubicBezTo>
                <a:cubicBezTo>
                  <a:pt x="8960358" y="2174621"/>
                  <a:pt x="8975979" y="2159127"/>
                  <a:pt x="8995283" y="2159127"/>
                </a:cubicBezTo>
                <a:close/>
                <a:moveTo>
                  <a:pt x="7879588" y="2159127"/>
                </a:moveTo>
                <a:cubicBezTo>
                  <a:pt x="7898892" y="2159127"/>
                  <a:pt x="7914513" y="2174621"/>
                  <a:pt x="7914513" y="2193798"/>
                </a:cubicBezTo>
                <a:cubicBezTo>
                  <a:pt x="7914513" y="2212975"/>
                  <a:pt x="7898892" y="2228469"/>
                  <a:pt x="7879588" y="2228469"/>
                </a:cubicBezTo>
                <a:cubicBezTo>
                  <a:pt x="7860284" y="2228469"/>
                  <a:pt x="7844663" y="2212975"/>
                  <a:pt x="7844663" y="2193798"/>
                </a:cubicBezTo>
                <a:cubicBezTo>
                  <a:pt x="7844663" y="2174621"/>
                  <a:pt x="7860284" y="2159127"/>
                  <a:pt x="7879588" y="2159127"/>
                </a:cubicBezTo>
                <a:close/>
                <a:moveTo>
                  <a:pt x="4788027" y="2159127"/>
                </a:moveTo>
                <a:cubicBezTo>
                  <a:pt x="4807331" y="2159127"/>
                  <a:pt x="4822952" y="2174621"/>
                  <a:pt x="4822952" y="2193798"/>
                </a:cubicBezTo>
                <a:cubicBezTo>
                  <a:pt x="4822952" y="2212975"/>
                  <a:pt x="4807331" y="2228469"/>
                  <a:pt x="4788027" y="2228469"/>
                </a:cubicBezTo>
                <a:cubicBezTo>
                  <a:pt x="4768723" y="2228469"/>
                  <a:pt x="4753102" y="2212975"/>
                  <a:pt x="4753102" y="2193798"/>
                </a:cubicBezTo>
                <a:cubicBezTo>
                  <a:pt x="4753102" y="2174621"/>
                  <a:pt x="4768723" y="2159127"/>
                  <a:pt x="4788027" y="2159127"/>
                </a:cubicBezTo>
                <a:close/>
                <a:moveTo>
                  <a:pt x="2695956" y="2159127"/>
                </a:moveTo>
                <a:cubicBezTo>
                  <a:pt x="2715260" y="2159127"/>
                  <a:pt x="2730881" y="2174621"/>
                  <a:pt x="2730881" y="2193798"/>
                </a:cubicBezTo>
                <a:cubicBezTo>
                  <a:pt x="2730881" y="2212975"/>
                  <a:pt x="2715260" y="2228469"/>
                  <a:pt x="2695956" y="2228469"/>
                </a:cubicBezTo>
                <a:cubicBezTo>
                  <a:pt x="2676652" y="2228469"/>
                  <a:pt x="2661031" y="2212975"/>
                  <a:pt x="2661031" y="2193798"/>
                </a:cubicBezTo>
                <a:cubicBezTo>
                  <a:pt x="2661031" y="2174621"/>
                  <a:pt x="2676652" y="2159127"/>
                  <a:pt x="2695956" y="2159127"/>
                </a:cubicBezTo>
                <a:close/>
                <a:moveTo>
                  <a:pt x="5915406" y="2147570"/>
                </a:moveTo>
                <a:cubicBezTo>
                  <a:pt x="5934710" y="2147570"/>
                  <a:pt x="5950331" y="2163064"/>
                  <a:pt x="5950331" y="2182241"/>
                </a:cubicBezTo>
                <a:cubicBezTo>
                  <a:pt x="5950331" y="2201418"/>
                  <a:pt x="5934710" y="2216912"/>
                  <a:pt x="5915406" y="2216912"/>
                </a:cubicBezTo>
                <a:cubicBezTo>
                  <a:pt x="5896102" y="2216912"/>
                  <a:pt x="5880481" y="2201418"/>
                  <a:pt x="5880481" y="2182241"/>
                </a:cubicBezTo>
                <a:cubicBezTo>
                  <a:pt x="5880481" y="2163064"/>
                  <a:pt x="5896102" y="2147570"/>
                  <a:pt x="5915406" y="2147570"/>
                </a:cubicBezTo>
                <a:close/>
                <a:moveTo>
                  <a:pt x="9285860" y="2101342"/>
                </a:moveTo>
                <a:cubicBezTo>
                  <a:pt x="9305163" y="2101342"/>
                  <a:pt x="9320785" y="2116836"/>
                  <a:pt x="9320785" y="2136013"/>
                </a:cubicBezTo>
                <a:cubicBezTo>
                  <a:pt x="9320785" y="2155190"/>
                  <a:pt x="9305163" y="2170684"/>
                  <a:pt x="9285860" y="2170684"/>
                </a:cubicBezTo>
                <a:cubicBezTo>
                  <a:pt x="9266555" y="2170684"/>
                  <a:pt x="9250935" y="2155190"/>
                  <a:pt x="9250935" y="2136013"/>
                </a:cubicBezTo>
                <a:cubicBezTo>
                  <a:pt x="9250935" y="2116836"/>
                  <a:pt x="9266555" y="2101342"/>
                  <a:pt x="9285860" y="2101342"/>
                </a:cubicBezTo>
                <a:close/>
                <a:moveTo>
                  <a:pt x="4543933" y="2101342"/>
                </a:moveTo>
                <a:cubicBezTo>
                  <a:pt x="4563237" y="2101342"/>
                  <a:pt x="4578858" y="2116836"/>
                  <a:pt x="4578858" y="2136013"/>
                </a:cubicBezTo>
                <a:cubicBezTo>
                  <a:pt x="4578858" y="2155190"/>
                  <a:pt x="4563237" y="2170684"/>
                  <a:pt x="4543933" y="2170684"/>
                </a:cubicBezTo>
                <a:cubicBezTo>
                  <a:pt x="4524629" y="2170684"/>
                  <a:pt x="4509008" y="2155190"/>
                  <a:pt x="4509008" y="2136013"/>
                </a:cubicBezTo>
                <a:cubicBezTo>
                  <a:pt x="4509008" y="2116836"/>
                  <a:pt x="4524629" y="2101342"/>
                  <a:pt x="4543933" y="2101342"/>
                </a:cubicBezTo>
                <a:close/>
                <a:moveTo>
                  <a:pt x="1801114" y="2101342"/>
                </a:moveTo>
                <a:cubicBezTo>
                  <a:pt x="1820418" y="2101342"/>
                  <a:pt x="1836039" y="2116836"/>
                  <a:pt x="1836039" y="2136013"/>
                </a:cubicBezTo>
                <a:cubicBezTo>
                  <a:pt x="1836039" y="2155190"/>
                  <a:pt x="1820418" y="2170684"/>
                  <a:pt x="1801114" y="2170684"/>
                </a:cubicBezTo>
                <a:cubicBezTo>
                  <a:pt x="1781810" y="2170684"/>
                  <a:pt x="1766189" y="2155190"/>
                  <a:pt x="1766189" y="2136013"/>
                </a:cubicBezTo>
                <a:cubicBezTo>
                  <a:pt x="1766189" y="2116836"/>
                  <a:pt x="1781810" y="2101342"/>
                  <a:pt x="1801114" y="2101342"/>
                </a:cubicBezTo>
                <a:close/>
                <a:moveTo>
                  <a:pt x="9646158" y="2089785"/>
                </a:moveTo>
                <a:cubicBezTo>
                  <a:pt x="9665462" y="2089785"/>
                  <a:pt x="9681083" y="2105279"/>
                  <a:pt x="9681083" y="2124456"/>
                </a:cubicBezTo>
                <a:cubicBezTo>
                  <a:pt x="9681083" y="2143633"/>
                  <a:pt x="9665462" y="2159127"/>
                  <a:pt x="9646158" y="2159127"/>
                </a:cubicBezTo>
                <a:cubicBezTo>
                  <a:pt x="9626853" y="2159127"/>
                  <a:pt x="9611233" y="2143633"/>
                  <a:pt x="9611233" y="2124456"/>
                </a:cubicBezTo>
                <a:cubicBezTo>
                  <a:pt x="9611233" y="2105279"/>
                  <a:pt x="9626853" y="2089785"/>
                  <a:pt x="9646158" y="2089785"/>
                </a:cubicBezTo>
                <a:close/>
                <a:moveTo>
                  <a:pt x="7379843" y="2089785"/>
                </a:moveTo>
                <a:cubicBezTo>
                  <a:pt x="7399147" y="2089785"/>
                  <a:pt x="7414768" y="2105279"/>
                  <a:pt x="7414768" y="2124456"/>
                </a:cubicBezTo>
                <a:cubicBezTo>
                  <a:pt x="7414768" y="2143633"/>
                  <a:pt x="7399147" y="2159127"/>
                  <a:pt x="7379843" y="2159127"/>
                </a:cubicBezTo>
                <a:cubicBezTo>
                  <a:pt x="7360539" y="2159127"/>
                  <a:pt x="7344918" y="2143633"/>
                  <a:pt x="7344918" y="2124456"/>
                </a:cubicBezTo>
                <a:cubicBezTo>
                  <a:pt x="7344918" y="2105279"/>
                  <a:pt x="7360539" y="2089785"/>
                  <a:pt x="7379843" y="2089785"/>
                </a:cubicBezTo>
                <a:close/>
                <a:moveTo>
                  <a:pt x="6938137" y="2089785"/>
                </a:moveTo>
                <a:cubicBezTo>
                  <a:pt x="6957441" y="2089785"/>
                  <a:pt x="6973062" y="2105279"/>
                  <a:pt x="6973062" y="2124456"/>
                </a:cubicBezTo>
                <a:cubicBezTo>
                  <a:pt x="6973062" y="2143633"/>
                  <a:pt x="6957441" y="2159127"/>
                  <a:pt x="6938137" y="2159127"/>
                </a:cubicBezTo>
                <a:cubicBezTo>
                  <a:pt x="6918833" y="2159127"/>
                  <a:pt x="6903212" y="2143633"/>
                  <a:pt x="6903212" y="2124456"/>
                </a:cubicBezTo>
                <a:cubicBezTo>
                  <a:pt x="6903212" y="2105279"/>
                  <a:pt x="6918833" y="2089785"/>
                  <a:pt x="6938137" y="2089785"/>
                </a:cubicBezTo>
                <a:close/>
                <a:moveTo>
                  <a:pt x="6124575" y="2089785"/>
                </a:moveTo>
                <a:cubicBezTo>
                  <a:pt x="6143879" y="2089785"/>
                  <a:pt x="6159500" y="2105279"/>
                  <a:pt x="6159500" y="2124456"/>
                </a:cubicBezTo>
                <a:cubicBezTo>
                  <a:pt x="6159500" y="2143633"/>
                  <a:pt x="6143879" y="2159127"/>
                  <a:pt x="6124575" y="2159127"/>
                </a:cubicBezTo>
                <a:cubicBezTo>
                  <a:pt x="6105271" y="2159127"/>
                  <a:pt x="6089650" y="2143633"/>
                  <a:pt x="6089650" y="2124456"/>
                </a:cubicBezTo>
                <a:cubicBezTo>
                  <a:pt x="6089650" y="2105279"/>
                  <a:pt x="6105271" y="2089785"/>
                  <a:pt x="6124575" y="2089785"/>
                </a:cubicBezTo>
                <a:close/>
                <a:moveTo>
                  <a:pt x="5020437" y="2089785"/>
                </a:moveTo>
                <a:cubicBezTo>
                  <a:pt x="5039741" y="2089785"/>
                  <a:pt x="5055362" y="2105279"/>
                  <a:pt x="5055362" y="2124456"/>
                </a:cubicBezTo>
                <a:cubicBezTo>
                  <a:pt x="5055362" y="2143633"/>
                  <a:pt x="5039741" y="2159127"/>
                  <a:pt x="5020437" y="2159127"/>
                </a:cubicBezTo>
                <a:cubicBezTo>
                  <a:pt x="5001133" y="2159127"/>
                  <a:pt x="4985512" y="2143633"/>
                  <a:pt x="4985512" y="2124456"/>
                </a:cubicBezTo>
                <a:cubicBezTo>
                  <a:pt x="4985512" y="2105279"/>
                  <a:pt x="5001133" y="2089785"/>
                  <a:pt x="5020437" y="2089785"/>
                </a:cubicBezTo>
                <a:close/>
                <a:moveTo>
                  <a:pt x="3149600" y="2066671"/>
                </a:moveTo>
                <a:cubicBezTo>
                  <a:pt x="3168904" y="2066671"/>
                  <a:pt x="3184525" y="2082165"/>
                  <a:pt x="3184525" y="2101342"/>
                </a:cubicBezTo>
                <a:cubicBezTo>
                  <a:pt x="3184525" y="2120519"/>
                  <a:pt x="3168904" y="2136013"/>
                  <a:pt x="3149600" y="2136013"/>
                </a:cubicBezTo>
                <a:cubicBezTo>
                  <a:pt x="3130296" y="2136013"/>
                  <a:pt x="3114675" y="2120519"/>
                  <a:pt x="3114675" y="2101342"/>
                </a:cubicBezTo>
                <a:cubicBezTo>
                  <a:pt x="3114675" y="2082165"/>
                  <a:pt x="3130296" y="2066671"/>
                  <a:pt x="3149600" y="2066671"/>
                </a:cubicBezTo>
                <a:close/>
                <a:moveTo>
                  <a:pt x="1243584" y="2066671"/>
                </a:moveTo>
                <a:cubicBezTo>
                  <a:pt x="1262888" y="2066671"/>
                  <a:pt x="1278509" y="2082165"/>
                  <a:pt x="1278509" y="2101342"/>
                </a:cubicBezTo>
                <a:cubicBezTo>
                  <a:pt x="1278509" y="2120519"/>
                  <a:pt x="1262888" y="2136013"/>
                  <a:pt x="1243584" y="2136013"/>
                </a:cubicBezTo>
                <a:cubicBezTo>
                  <a:pt x="1224280" y="2136013"/>
                  <a:pt x="1208659" y="2120519"/>
                  <a:pt x="1208659" y="2101342"/>
                </a:cubicBezTo>
                <a:cubicBezTo>
                  <a:pt x="1208659" y="2082165"/>
                  <a:pt x="1224280" y="2066671"/>
                  <a:pt x="1243584" y="2066671"/>
                </a:cubicBezTo>
                <a:close/>
                <a:moveTo>
                  <a:pt x="5660136" y="2055114"/>
                </a:moveTo>
                <a:cubicBezTo>
                  <a:pt x="5679440" y="2055114"/>
                  <a:pt x="5695061" y="2070608"/>
                  <a:pt x="5695061" y="2089785"/>
                </a:cubicBezTo>
                <a:cubicBezTo>
                  <a:pt x="5695061" y="2108962"/>
                  <a:pt x="5679440" y="2124456"/>
                  <a:pt x="5660136" y="2124456"/>
                </a:cubicBezTo>
                <a:cubicBezTo>
                  <a:pt x="5640832" y="2124456"/>
                  <a:pt x="5625211" y="2108962"/>
                  <a:pt x="5625211" y="2089785"/>
                </a:cubicBezTo>
                <a:cubicBezTo>
                  <a:pt x="5625211" y="2070608"/>
                  <a:pt x="5640832" y="2055114"/>
                  <a:pt x="5660136" y="2055114"/>
                </a:cubicBezTo>
                <a:close/>
                <a:moveTo>
                  <a:pt x="6624828" y="2043557"/>
                </a:moveTo>
                <a:cubicBezTo>
                  <a:pt x="6644132" y="2043557"/>
                  <a:pt x="6659753" y="2059051"/>
                  <a:pt x="6659753" y="2078228"/>
                </a:cubicBezTo>
                <a:cubicBezTo>
                  <a:pt x="6659753" y="2097405"/>
                  <a:pt x="6644132" y="2112899"/>
                  <a:pt x="6624828" y="2112899"/>
                </a:cubicBezTo>
                <a:cubicBezTo>
                  <a:pt x="6605524" y="2112899"/>
                  <a:pt x="6589903" y="2097405"/>
                  <a:pt x="6589903" y="2078228"/>
                </a:cubicBezTo>
                <a:cubicBezTo>
                  <a:pt x="6589903" y="2059051"/>
                  <a:pt x="6605524" y="2043557"/>
                  <a:pt x="6624828" y="2043557"/>
                </a:cubicBezTo>
                <a:close/>
                <a:moveTo>
                  <a:pt x="2417572" y="2043557"/>
                </a:moveTo>
                <a:cubicBezTo>
                  <a:pt x="2436876" y="2043557"/>
                  <a:pt x="2452497" y="2059051"/>
                  <a:pt x="2452497" y="2078228"/>
                </a:cubicBezTo>
                <a:cubicBezTo>
                  <a:pt x="2452497" y="2097405"/>
                  <a:pt x="2436876" y="2112899"/>
                  <a:pt x="2417572" y="2112899"/>
                </a:cubicBezTo>
                <a:cubicBezTo>
                  <a:pt x="2398268" y="2112899"/>
                  <a:pt x="2382647" y="2097405"/>
                  <a:pt x="2382647" y="2078228"/>
                </a:cubicBezTo>
                <a:cubicBezTo>
                  <a:pt x="2382647" y="2059051"/>
                  <a:pt x="2398268" y="2043557"/>
                  <a:pt x="2417572" y="2043557"/>
                </a:cubicBezTo>
                <a:close/>
                <a:moveTo>
                  <a:pt x="2080514" y="2043557"/>
                </a:moveTo>
                <a:cubicBezTo>
                  <a:pt x="2099818" y="2043557"/>
                  <a:pt x="2115439" y="2059051"/>
                  <a:pt x="2115439" y="2078228"/>
                </a:cubicBezTo>
                <a:cubicBezTo>
                  <a:pt x="2115439" y="2097405"/>
                  <a:pt x="2099818" y="2112899"/>
                  <a:pt x="2080514" y="2112899"/>
                </a:cubicBezTo>
                <a:cubicBezTo>
                  <a:pt x="2061210" y="2112899"/>
                  <a:pt x="2045589" y="2097405"/>
                  <a:pt x="2045589" y="2078228"/>
                </a:cubicBezTo>
                <a:cubicBezTo>
                  <a:pt x="2045589" y="2059051"/>
                  <a:pt x="2061210" y="2043557"/>
                  <a:pt x="2080514" y="2043557"/>
                </a:cubicBezTo>
                <a:close/>
                <a:moveTo>
                  <a:pt x="3730752" y="2032000"/>
                </a:moveTo>
                <a:cubicBezTo>
                  <a:pt x="3750056" y="2032000"/>
                  <a:pt x="3765677" y="2047494"/>
                  <a:pt x="3765677" y="2066671"/>
                </a:cubicBezTo>
                <a:cubicBezTo>
                  <a:pt x="3765677" y="2085848"/>
                  <a:pt x="3750056" y="2101342"/>
                  <a:pt x="3730752" y="2101342"/>
                </a:cubicBezTo>
                <a:cubicBezTo>
                  <a:pt x="3711448" y="2101342"/>
                  <a:pt x="3695827" y="2085848"/>
                  <a:pt x="3695827" y="2066671"/>
                </a:cubicBezTo>
                <a:cubicBezTo>
                  <a:pt x="3695827" y="2047494"/>
                  <a:pt x="3711448" y="2032000"/>
                  <a:pt x="3730752" y="2032000"/>
                </a:cubicBezTo>
                <a:close/>
                <a:moveTo>
                  <a:pt x="5241671" y="2008886"/>
                </a:moveTo>
                <a:cubicBezTo>
                  <a:pt x="5260975" y="2008886"/>
                  <a:pt x="5276596" y="2024380"/>
                  <a:pt x="5276596" y="2043557"/>
                </a:cubicBezTo>
                <a:cubicBezTo>
                  <a:pt x="5276596" y="2062734"/>
                  <a:pt x="5260975" y="2078228"/>
                  <a:pt x="5241671" y="2078228"/>
                </a:cubicBezTo>
                <a:cubicBezTo>
                  <a:pt x="5222367" y="2078228"/>
                  <a:pt x="5206746" y="2062734"/>
                  <a:pt x="5206746" y="2043557"/>
                </a:cubicBezTo>
                <a:cubicBezTo>
                  <a:pt x="5206746" y="2024380"/>
                  <a:pt x="5222367" y="2008886"/>
                  <a:pt x="5241671" y="2008886"/>
                </a:cubicBezTo>
                <a:close/>
                <a:moveTo>
                  <a:pt x="3451860" y="2008886"/>
                </a:moveTo>
                <a:cubicBezTo>
                  <a:pt x="3471164" y="2008886"/>
                  <a:pt x="3486785" y="2024380"/>
                  <a:pt x="3486785" y="2043557"/>
                </a:cubicBezTo>
                <a:cubicBezTo>
                  <a:pt x="3486785" y="2062734"/>
                  <a:pt x="3471164" y="2078228"/>
                  <a:pt x="3451860" y="2078228"/>
                </a:cubicBezTo>
                <a:cubicBezTo>
                  <a:pt x="3432556" y="2078228"/>
                  <a:pt x="3416935" y="2062734"/>
                  <a:pt x="3416935" y="2043557"/>
                </a:cubicBezTo>
                <a:cubicBezTo>
                  <a:pt x="3416935" y="2024380"/>
                  <a:pt x="3432556" y="2008886"/>
                  <a:pt x="3451860" y="2008886"/>
                </a:cubicBezTo>
                <a:close/>
                <a:moveTo>
                  <a:pt x="6369050" y="1997329"/>
                </a:moveTo>
                <a:cubicBezTo>
                  <a:pt x="6388354" y="1997329"/>
                  <a:pt x="6403975" y="2012823"/>
                  <a:pt x="6403975" y="2032000"/>
                </a:cubicBezTo>
                <a:cubicBezTo>
                  <a:pt x="6403975" y="2051177"/>
                  <a:pt x="6388354" y="2066671"/>
                  <a:pt x="6369050" y="2066671"/>
                </a:cubicBezTo>
                <a:cubicBezTo>
                  <a:pt x="6349746" y="2066671"/>
                  <a:pt x="6334125" y="2051177"/>
                  <a:pt x="6334125" y="2032000"/>
                </a:cubicBezTo>
                <a:cubicBezTo>
                  <a:pt x="6334125" y="2012823"/>
                  <a:pt x="6349746" y="1997329"/>
                  <a:pt x="6369050" y="1997329"/>
                </a:cubicBezTo>
                <a:close/>
                <a:moveTo>
                  <a:pt x="4253738" y="1997329"/>
                </a:moveTo>
                <a:cubicBezTo>
                  <a:pt x="4273042" y="1997329"/>
                  <a:pt x="4288663" y="2012823"/>
                  <a:pt x="4288663" y="2032000"/>
                </a:cubicBezTo>
                <a:cubicBezTo>
                  <a:pt x="4288663" y="2051177"/>
                  <a:pt x="4273042" y="2066671"/>
                  <a:pt x="4253738" y="2066671"/>
                </a:cubicBezTo>
                <a:cubicBezTo>
                  <a:pt x="4234434" y="2066671"/>
                  <a:pt x="4218813" y="2051177"/>
                  <a:pt x="4218813" y="2032000"/>
                </a:cubicBezTo>
                <a:cubicBezTo>
                  <a:pt x="4218813" y="2012823"/>
                  <a:pt x="4234434" y="1997329"/>
                  <a:pt x="4253738" y="1997329"/>
                </a:cubicBezTo>
                <a:close/>
                <a:moveTo>
                  <a:pt x="4021328" y="1985772"/>
                </a:moveTo>
                <a:cubicBezTo>
                  <a:pt x="4040632" y="1985772"/>
                  <a:pt x="4056253" y="2001266"/>
                  <a:pt x="4056253" y="2020443"/>
                </a:cubicBezTo>
                <a:cubicBezTo>
                  <a:pt x="4056253" y="2039620"/>
                  <a:pt x="4040632" y="2055114"/>
                  <a:pt x="4021328" y="2055114"/>
                </a:cubicBezTo>
                <a:cubicBezTo>
                  <a:pt x="4002024" y="2055114"/>
                  <a:pt x="3986403" y="2039620"/>
                  <a:pt x="3986403" y="2020443"/>
                </a:cubicBezTo>
                <a:cubicBezTo>
                  <a:pt x="3986403" y="2001266"/>
                  <a:pt x="4002024" y="1985772"/>
                  <a:pt x="4021328" y="1985772"/>
                </a:cubicBezTo>
                <a:close/>
                <a:moveTo>
                  <a:pt x="7705599" y="1974215"/>
                </a:moveTo>
                <a:cubicBezTo>
                  <a:pt x="7724902" y="1974215"/>
                  <a:pt x="7740524" y="1989709"/>
                  <a:pt x="7740524" y="2008886"/>
                </a:cubicBezTo>
                <a:cubicBezTo>
                  <a:pt x="7740524" y="2028063"/>
                  <a:pt x="7724902" y="2043557"/>
                  <a:pt x="7705599" y="2043557"/>
                </a:cubicBezTo>
                <a:cubicBezTo>
                  <a:pt x="7686294" y="2043557"/>
                  <a:pt x="7670674" y="2028063"/>
                  <a:pt x="7670674" y="2008886"/>
                </a:cubicBezTo>
                <a:cubicBezTo>
                  <a:pt x="7670674" y="1989709"/>
                  <a:pt x="7686294" y="1974215"/>
                  <a:pt x="7705599" y="1974215"/>
                </a:cubicBezTo>
                <a:close/>
                <a:moveTo>
                  <a:pt x="1580642" y="1962658"/>
                </a:moveTo>
                <a:cubicBezTo>
                  <a:pt x="1593469" y="1962658"/>
                  <a:pt x="1603883" y="1972945"/>
                  <a:pt x="1603883" y="1985772"/>
                </a:cubicBezTo>
                <a:cubicBezTo>
                  <a:pt x="1603883" y="1998599"/>
                  <a:pt x="1593469" y="2008886"/>
                  <a:pt x="1580642" y="2008886"/>
                </a:cubicBezTo>
                <a:cubicBezTo>
                  <a:pt x="1567815" y="2008886"/>
                  <a:pt x="1557401" y="1998599"/>
                  <a:pt x="1557401" y="1985772"/>
                </a:cubicBezTo>
                <a:cubicBezTo>
                  <a:pt x="1557401" y="1972945"/>
                  <a:pt x="1567815" y="1962658"/>
                  <a:pt x="1580642" y="1962658"/>
                </a:cubicBezTo>
                <a:close/>
                <a:moveTo>
                  <a:pt x="5450840" y="1951101"/>
                </a:moveTo>
                <a:cubicBezTo>
                  <a:pt x="5470144" y="1951101"/>
                  <a:pt x="5485765" y="1966595"/>
                  <a:pt x="5485765" y="1985772"/>
                </a:cubicBezTo>
                <a:cubicBezTo>
                  <a:pt x="5485765" y="2004949"/>
                  <a:pt x="5470144" y="2020443"/>
                  <a:pt x="5450840" y="2020443"/>
                </a:cubicBezTo>
                <a:cubicBezTo>
                  <a:pt x="5431536" y="2020443"/>
                  <a:pt x="5415915" y="2004949"/>
                  <a:pt x="5415915" y="1985772"/>
                </a:cubicBezTo>
                <a:cubicBezTo>
                  <a:pt x="5415915" y="1966595"/>
                  <a:pt x="5431536" y="1951101"/>
                  <a:pt x="5450840" y="1951101"/>
                </a:cubicBezTo>
                <a:close/>
                <a:moveTo>
                  <a:pt x="4730242" y="1951101"/>
                </a:moveTo>
                <a:cubicBezTo>
                  <a:pt x="4749546" y="1951101"/>
                  <a:pt x="4765167" y="1966595"/>
                  <a:pt x="4765167" y="1985772"/>
                </a:cubicBezTo>
                <a:cubicBezTo>
                  <a:pt x="4765167" y="2004949"/>
                  <a:pt x="4749546" y="2020443"/>
                  <a:pt x="4730242" y="2020443"/>
                </a:cubicBezTo>
                <a:cubicBezTo>
                  <a:pt x="4710938" y="2020443"/>
                  <a:pt x="4695317" y="2004949"/>
                  <a:pt x="4695317" y="1985772"/>
                </a:cubicBezTo>
                <a:cubicBezTo>
                  <a:pt x="4695317" y="1966595"/>
                  <a:pt x="4710938" y="1951101"/>
                  <a:pt x="4730242" y="1951101"/>
                </a:cubicBezTo>
                <a:close/>
                <a:moveTo>
                  <a:pt x="813562" y="1951101"/>
                </a:moveTo>
                <a:cubicBezTo>
                  <a:pt x="832866" y="1951101"/>
                  <a:pt x="848487" y="1966595"/>
                  <a:pt x="848487" y="1985772"/>
                </a:cubicBezTo>
                <a:cubicBezTo>
                  <a:pt x="848487" y="2004949"/>
                  <a:pt x="832866" y="2020443"/>
                  <a:pt x="813562" y="2020443"/>
                </a:cubicBezTo>
                <a:cubicBezTo>
                  <a:pt x="794258" y="2020443"/>
                  <a:pt x="778637" y="2004949"/>
                  <a:pt x="778637" y="1985772"/>
                </a:cubicBezTo>
                <a:cubicBezTo>
                  <a:pt x="778637" y="1966595"/>
                  <a:pt x="794258" y="1951101"/>
                  <a:pt x="813562" y="1951101"/>
                </a:cubicBezTo>
                <a:close/>
                <a:moveTo>
                  <a:pt x="2940431" y="1939544"/>
                </a:moveTo>
                <a:cubicBezTo>
                  <a:pt x="2959735" y="1939544"/>
                  <a:pt x="2975356" y="1955038"/>
                  <a:pt x="2975356" y="1974215"/>
                </a:cubicBezTo>
                <a:cubicBezTo>
                  <a:pt x="2975356" y="1993392"/>
                  <a:pt x="2959735" y="2008886"/>
                  <a:pt x="2940431" y="2008886"/>
                </a:cubicBezTo>
                <a:cubicBezTo>
                  <a:pt x="2921127" y="2008886"/>
                  <a:pt x="2905506" y="1993392"/>
                  <a:pt x="2905506" y="1974215"/>
                </a:cubicBezTo>
                <a:cubicBezTo>
                  <a:pt x="2905506" y="1955038"/>
                  <a:pt x="2921127" y="1939544"/>
                  <a:pt x="2940431" y="1939544"/>
                </a:cubicBezTo>
                <a:close/>
                <a:moveTo>
                  <a:pt x="2684780" y="1939544"/>
                </a:moveTo>
                <a:cubicBezTo>
                  <a:pt x="2704084" y="1939544"/>
                  <a:pt x="2719705" y="1955038"/>
                  <a:pt x="2719705" y="1974215"/>
                </a:cubicBezTo>
                <a:cubicBezTo>
                  <a:pt x="2719705" y="1993392"/>
                  <a:pt x="2704084" y="2008886"/>
                  <a:pt x="2684780" y="2008886"/>
                </a:cubicBezTo>
                <a:cubicBezTo>
                  <a:pt x="2665476" y="2008886"/>
                  <a:pt x="2649855" y="1993392"/>
                  <a:pt x="2649855" y="1974215"/>
                </a:cubicBezTo>
                <a:cubicBezTo>
                  <a:pt x="2649855" y="1955038"/>
                  <a:pt x="2665476" y="1939544"/>
                  <a:pt x="2684780" y="1939544"/>
                </a:cubicBezTo>
                <a:close/>
                <a:moveTo>
                  <a:pt x="1034415" y="1939544"/>
                </a:moveTo>
                <a:cubicBezTo>
                  <a:pt x="1053719" y="1939544"/>
                  <a:pt x="1069340" y="1955038"/>
                  <a:pt x="1069340" y="1974215"/>
                </a:cubicBezTo>
                <a:cubicBezTo>
                  <a:pt x="1069340" y="1993392"/>
                  <a:pt x="1053719" y="2008886"/>
                  <a:pt x="1034415" y="2008886"/>
                </a:cubicBezTo>
                <a:cubicBezTo>
                  <a:pt x="1015111" y="2008886"/>
                  <a:pt x="999490" y="1993392"/>
                  <a:pt x="999490" y="1974215"/>
                </a:cubicBezTo>
                <a:cubicBezTo>
                  <a:pt x="999490" y="1955038"/>
                  <a:pt x="1015111" y="1939544"/>
                  <a:pt x="1034415" y="1939544"/>
                </a:cubicBezTo>
                <a:close/>
                <a:moveTo>
                  <a:pt x="5834507" y="1927987"/>
                </a:moveTo>
                <a:cubicBezTo>
                  <a:pt x="5853811" y="1927987"/>
                  <a:pt x="5869432" y="1943481"/>
                  <a:pt x="5869432" y="1962658"/>
                </a:cubicBezTo>
                <a:cubicBezTo>
                  <a:pt x="5869432" y="1981835"/>
                  <a:pt x="5853811" y="1997329"/>
                  <a:pt x="5834507" y="1997329"/>
                </a:cubicBezTo>
                <a:cubicBezTo>
                  <a:pt x="5815203" y="1997329"/>
                  <a:pt x="5799582" y="1981835"/>
                  <a:pt x="5799582" y="1962658"/>
                </a:cubicBezTo>
                <a:cubicBezTo>
                  <a:pt x="5799582" y="1943481"/>
                  <a:pt x="5815203" y="1927987"/>
                  <a:pt x="5834507" y="1927987"/>
                </a:cubicBezTo>
                <a:close/>
                <a:moveTo>
                  <a:pt x="569468" y="1916430"/>
                </a:moveTo>
                <a:cubicBezTo>
                  <a:pt x="588772" y="1916430"/>
                  <a:pt x="604393" y="1931924"/>
                  <a:pt x="604393" y="1951101"/>
                </a:cubicBezTo>
                <a:cubicBezTo>
                  <a:pt x="604393" y="1970278"/>
                  <a:pt x="588772" y="1985772"/>
                  <a:pt x="569468" y="1985772"/>
                </a:cubicBezTo>
                <a:cubicBezTo>
                  <a:pt x="550164" y="1985772"/>
                  <a:pt x="534543" y="1970278"/>
                  <a:pt x="534543" y="1951101"/>
                </a:cubicBezTo>
                <a:cubicBezTo>
                  <a:pt x="534543" y="1931924"/>
                  <a:pt x="550164" y="1916430"/>
                  <a:pt x="569468" y="1916430"/>
                </a:cubicBezTo>
                <a:close/>
                <a:moveTo>
                  <a:pt x="7112889" y="1904873"/>
                </a:moveTo>
                <a:cubicBezTo>
                  <a:pt x="7132193" y="1904873"/>
                  <a:pt x="7147814" y="1920367"/>
                  <a:pt x="7147814" y="1939544"/>
                </a:cubicBezTo>
                <a:cubicBezTo>
                  <a:pt x="7147814" y="1958721"/>
                  <a:pt x="7132193" y="1974215"/>
                  <a:pt x="7112889" y="1974215"/>
                </a:cubicBezTo>
                <a:cubicBezTo>
                  <a:pt x="7093585" y="1974215"/>
                  <a:pt x="7077964" y="1958721"/>
                  <a:pt x="7077964" y="1939544"/>
                </a:cubicBezTo>
                <a:cubicBezTo>
                  <a:pt x="7077964" y="1920367"/>
                  <a:pt x="7093585" y="1904873"/>
                  <a:pt x="7112889" y="1904873"/>
                </a:cubicBezTo>
                <a:close/>
                <a:moveTo>
                  <a:pt x="6857238" y="1893316"/>
                </a:moveTo>
                <a:cubicBezTo>
                  <a:pt x="6876542" y="1893316"/>
                  <a:pt x="6892163" y="1908810"/>
                  <a:pt x="6892163" y="1927987"/>
                </a:cubicBezTo>
                <a:cubicBezTo>
                  <a:pt x="6892163" y="1947164"/>
                  <a:pt x="6876542" y="1962658"/>
                  <a:pt x="6857238" y="1962658"/>
                </a:cubicBezTo>
                <a:cubicBezTo>
                  <a:pt x="6837934" y="1962658"/>
                  <a:pt x="6822313" y="1947164"/>
                  <a:pt x="6822313" y="1927987"/>
                </a:cubicBezTo>
                <a:cubicBezTo>
                  <a:pt x="6822313" y="1908810"/>
                  <a:pt x="6837934" y="1893316"/>
                  <a:pt x="6857238" y="1893316"/>
                </a:cubicBezTo>
                <a:close/>
                <a:moveTo>
                  <a:pt x="1371473" y="1893316"/>
                </a:moveTo>
                <a:cubicBezTo>
                  <a:pt x="1390777" y="1893316"/>
                  <a:pt x="1406398" y="1908810"/>
                  <a:pt x="1406398" y="1927987"/>
                </a:cubicBezTo>
                <a:cubicBezTo>
                  <a:pt x="1406398" y="1947164"/>
                  <a:pt x="1390777" y="1962658"/>
                  <a:pt x="1371473" y="1962658"/>
                </a:cubicBezTo>
                <a:cubicBezTo>
                  <a:pt x="1352169" y="1962658"/>
                  <a:pt x="1336548" y="1947164"/>
                  <a:pt x="1336548" y="1927987"/>
                </a:cubicBezTo>
                <a:cubicBezTo>
                  <a:pt x="1336548" y="1908810"/>
                  <a:pt x="1352169" y="1893316"/>
                  <a:pt x="1371473" y="1893316"/>
                </a:cubicBezTo>
                <a:close/>
                <a:moveTo>
                  <a:pt x="7356983" y="1881759"/>
                </a:moveTo>
                <a:cubicBezTo>
                  <a:pt x="7376286" y="1881759"/>
                  <a:pt x="7391908" y="1897253"/>
                  <a:pt x="7391908" y="1916430"/>
                </a:cubicBezTo>
                <a:cubicBezTo>
                  <a:pt x="7391908" y="1935607"/>
                  <a:pt x="7376286" y="1951101"/>
                  <a:pt x="7356983" y="1951101"/>
                </a:cubicBezTo>
                <a:cubicBezTo>
                  <a:pt x="7337678" y="1951101"/>
                  <a:pt x="7322058" y="1935607"/>
                  <a:pt x="7322058" y="1916430"/>
                </a:cubicBezTo>
                <a:cubicBezTo>
                  <a:pt x="7322058" y="1897253"/>
                  <a:pt x="7337678" y="1881759"/>
                  <a:pt x="7356983" y="1881759"/>
                </a:cubicBezTo>
                <a:close/>
                <a:moveTo>
                  <a:pt x="1940941" y="1881759"/>
                </a:moveTo>
                <a:cubicBezTo>
                  <a:pt x="1960244" y="1881759"/>
                  <a:pt x="1975866" y="1897253"/>
                  <a:pt x="1975866" y="1916430"/>
                </a:cubicBezTo>
                <a:cubicBezTo>
                  <a:pt x="1975866" y="1935607"/>
                  <a:pt x="1960244" y="1951101"/>
                  <a:pt x="1940941" y="1951101"/>
                </a:cubicBezTo>
                <a:cubicBezTo>
                  <a:pt x="1921637" y="1951101"/>
                  <a:pt x="1906016" y="1935607"/>
                  <a:pt x="1906016" y="1916430"/>
                </a:cubicBezTo>
                <a:cubicBezTo>
                  <a:pt x="1906016" y="1897253"/>
                  <a:pt x="1921637" y="1881759"/>
                  <a:pt x="1940941" y="1881759"/>
                </a:cubicBezTo>
                <a:close/>
                <a:moveTo>
                  <a:pt x="6183121" y="1870202"/>
                </a:moveTo>
                <a:cubicBezTo>
                  <a:pt x="6202426" y="1870202"/>
                  <a:pt x="6218046" y="1885696"/>
                  <a:pt x="6218046" y="1904873"/>
                </a:cubicBezTo>
                <a:cubicBezTo>
                  <a:pt x="6218046" y="1924050"/>
                  <a:pt x="6202426" y="1939544"/>
                  <a:pt x="6183121" y="1939544"/>
                </a:cubicBezTo>
                <a:cubicBezTo>
                  <a:pt x="6163818" y="1939544"/>
                  <a:pt x="6148196" y="1924050"/>
                  <a:pt x="6148196" y="1904873"/>
                </a:cubicBezTo>
                <a:cubicBezTo>
                  <a:pt x="6148196" y="1885696"/>
                  <a:pt x="6163818" y="1870202"/>
                  <a:pt x="6183121" y="1870202"/>
                </a:cubicBezTo>
                <a:close/>
                <a:moveTo>
                  <a:pt x="2289683" y="1870202"/>
                </a:moveTo>
                <a:cubicBezTo>
                  <a:pt x="2308986" y="1870202"/>
                  <a:pt x="2324608" y="1885696"/>
                  <a:pt x="2324608" y="1904873"/>
                </a:cubicBezTo>
                <a:cubicBezTo>
                  <a:pt x="2324608" y="1924050"/>
                  <a:pt x="2308986" y="1939544"/>
                  <a:pt x="2289683" y="1939544"/>
                </a:cubicBezTo>
                <a:cubicBezTo>
                  <a:pt x="2270378" y="1939544"/>
                  <a:pt x="2254758" y="1924050"/>
                  <a:pt x="2254758" y="1904873"/>
                </a:cubicBezTo>
                <a:cubicBezTo>
                  <a:pt x="2254758" y="1885696"/>
                  <a:pt x="2270378" y="1870202"/>
                  <a:pt x="2289683" y="1870202"/>
                </a:cubicBezTo>
                <a:close/>
                <a:moveTo>
                  <a:pt x="4393311" y="1847088"/>
                </a:moveTo>
                <a:cubicBezTo>
                  <a:pt x="4412614" y="1847088"/>
                  <a:pt x="4428236" y="1862582"/>
                  <a:pt x="4428236" y="1881759"/>
                </a:cubicBezTo>
                <a:cubicBezTo>
                  <a:pt x="4428236" y="1900936"/>
                  <a:pt x="4412614" y="1916430"/>
                  <a:pt x="4393311" y="1916430"/>
                </a:cubicBezTo>
                <a:cubicBezTo>
                  <a:pt x="4374006" y="1916430"/>
                  <a:pt x="4358386" y="1900936"/>
                  <a:pt x="4358386" y="1881759"/>
                </a:cubicBezTo>
                <a:cubicBezTo>
                  <a:pt x="4358386" y="1862582"/>
                  <a:pt x="4374006" y="1847088"/>
                  <a:pt x="4393311" y="1847088"/>
                </a:cubicBezTo>
                <a:close/>
                <a:moveTo>
                  <a:pt x="3207893" y="1847088"/>
                </a:moveTo>
                <a:cubicBezTo>
                  <a:pt x="3227196" y="1847088"/>
                  <a:pt x="3242818" y="1862582"/>
                  <a:pt x="3242818" y="1881759"/>
                </a:cubicBezTo>
                <a:cubicBezTo>
                  <a:pt x="3242818" y="1900936"/>
                  <a:pt x="3227196" y="1916430"/>
                  <a:pt x="3207893" y="1916430"/>
                </a:cubicBezTo>
                <a:cubicBezTo>
                  <a:pt x="3188589" y="1916430"/>
                  <a:pt x="3172968" y="1900936"/>
                  <a:pt x="3172968" y="1881759"/>
                </a:cubicBezTo>
                <a:cubicBezTo>
                  <a:pt x="3172968" y="1862582"/>
                  <a:pt x="3188589" y="1847088"/>
                  <a:pt x="3207893" y="1847088"/>
                </a:cubicBezTo>
                <a:close/>
                <a:moveTo>
                  <a:pt x="3789044" y="1835531"/>
                </a:moveTo>
                <a:cubicBezTo>
                  <a:pt x="3808349" y="1835531"/>
                  <a:pt x="3823969" y="1851025"/>
                  <a:pt x="3823969" y="1870202"/>
                </a:cubicBezTo>
                <a:cubicBezTo>
                  <a:pt x="3823969" y="1889379"/>
                  <a:pt x="3808349" y="1904873"/>
                  <a:pt x="3789044" y="1904873"/>
                </a:cubicBezTo>
                <a:cubicBezTo>
                  <a:pt x="3769740" y="1904873"/>
                  <a:pt x="3754119" y="1889379"/>
                  <a:pt x="3754119" y="1870202"/>
                </a:cubicBezTo>
                <a:cubicBezTo>
                  <a:pt x="3754119" y="1851025"/>
                  <a:pt x="3769740" y="1835531"/>
                  <a:pt x="3789044" y="1835531"/>
                </a:cubicBezTo>
                <a:close/>
                <a:moveTo>
                  <a:pt x="5090794" y="1823974"/>
                </a:moveTo>
                <a:cubicBezTo>
                  <a:pt x="5110099" y="1823974"/>
                  <a:pt x="5125719" y="1839468"/>
                  <a:pt x="5125719" y="1858645"/>
                </a:cubicBezTo>
                <a:cubicBezTo>
                  <a:pt x="5125719" y="1877822"/>
                  <a:pt x="5110099" y="1893316"/>
                  <a:pt x="5090794" y="1893316"/>
                </a:cubicBezTo>
                <a:cubicBezTo>
                  <a:pt x="5071490" y="1893316"/>
                  <a:pt x="5055869" y="1877822"/>
                  <a:pt x="5055869" y="1858645"/>
                </a:cubicBezTo>
                <a:cubicBezTo>
                  <a:pt x="5055869" y="1839468"/>
                  <a:pt x="5071490" y="1823974"/>
                  <a:pt x="5090794" y="1823974"/>
                </a:cubicBezTo>
                <a:close/>
                <a:moveTo>
                  <a:pt x="3556634" y="1823974"/>
                </a:moveTo>
                <a:cubicBezTo>
                  <a:pt x="3575938" y="1823974"/>
                  <a:pt x="3591559" y="1839468"/>
                  <a:pt x="3591559" y="1858645"/>
                </a:cubicBezTo>
                <a:cubicBezTo>
                  <a:pt x="3591559" y="1877822"/>
                  <a:pt x="3575938" y="1893316"/>
                  <a:pt x="3556634" y="1893316"/>
                </a:cubicBezTo>
                <a:cubicBezTo>
                  <a:pt x="3537331" y="1893316"/>
                  <a:pt x="3521709" y="1877822"/>
                  <a:pt x="3521709" y="1858645"/>
                </a:cubicBezTo>
                <a:cubicBezTo>
                  <a:pt x="3521709" y="1839468"/>
                  <a:pt x="3537331" y="1823974"/>
                  <a:pt x="3556634" y="1823974"/>
                </a:cubicBezTo>
                <a:close/>
                <a:moveTo>
                  <a:pt x="6636511" y="1812417"/>
                </a:moveTo>
                <a:cubicBezTo>
                  <a:pt x="6655815" y="1812417"/>
                  <a:pt x="6671436" y="1827911"/>
                  <a:pt x="6671436" y="1847088"/>
                </a:cubicBezTo>
                <a:cubicBezTo>
                  <a:pt x="6671436" y="1866265"/>
                  <a:pt x="6655815" y="1881759"/>
                  <a:pt x="6636511" y="1881759"/>
                </a:cubicBezTo>
                <a:cubicBezTo>
                  <a:pt x="6617208" y="1881759"/>
                  <a:pt x="6601586" y="1866265"/>
                  <a:pt x="6601586" y="1847088"/>
                </a:cubicBezTo>
                <a:cubicBezTo>
                  <a:pt x="6601586" y="1827911"/>
                  <a:pt x="6617208" y="1812417"/>
                  <a:pt x="6636511" y="1812417"/>
                </a:cubicBezTo>
                <a:close/>
                <a:moveTo>
                  <a:pt x="4893182" y="1812417"/>
                </a:moveTo>
                <a:cubicBezTo>
                  <a:pt x="4912486" y="1812417"/>
                  <a:pt x="4928107" y="1827911"/>
                  <a:pt x="4928107" y="1847088"/>
                </a:cubicBezTo>
                <a:cubicBezTo>
                  <a:pt x="4928107" y="1866265"/>
                  <a:pt x="4912486" y="1881759"/>
                  <a:pt x="4893182" y="1881759"/>
                </a:cubicBezTo>
                <a:cubicBezTo>
                  <a:pt x="4873878" y="1881759"/>
                  <a:pt x="4858257" y="1866265"/>
                  <a:pt x="4858257" y="1847088"/>
                </a:cubicBezTo>
                <a:cubicBezTo>
                  <a:pt x="4858257" y="1827911"/>
                  <a:pt x="4873878" y="1812417"/>
                  <a:pt x="4893182" y="1812417"/>
                </a:cubicBezTo>
                <a:close/>
                <a:moveTo>
                  <a:pt x="1720341" y="1812417"/>
                </a:moveTo>
                <a:cubicBezTo>
                  <a:pt x="1739645" y="1812417"/>
                  <a:pt x="1755266" y="1827911"/>
                  <a:pt x="1755266" y="1847088"/>
                </a:cubicBezTo>
                <a:cubicBezTo>
                  <a:pt x="1755266" y="1866265"/>
                  <a:pt x="1739645" y="1881759"/>
                  <a:pt x="1720341" y="1881759"/>
                </a:cubicBezTo>
                <a:cubicBezTo>
                  <a:pt x="1701037" y="1881759"/>
                  <a:pt x="1685416" y="1866265"/>
                  <a:pt x="1685416" y="1847088"/>
                </a:cubicBezTo>
                <a:cubicBezTo>
                  <a:pt x="1685416" y="1827911"/>
                  <a:pt x="1701037" y="1812417"/>
                  <a:pt x="1720341" y="1812417"/>
                </a:cubicBezTo>
                <a:close/>
                <a:moveTo>
                  <a:pt x="7612887" y="1800860"/>
                </a:moveTo>
                <a:cubicBezTo>
                  <a:pt x="7632192" y="1800860"/>
                  <a:pt x="7647812" y="1816354"/>
                  <a:pt x="7647812" y="1835531"/>
                </a:cubicBezTo>
                <a:cubicBezTo>
                  <a:pt x="7647812" y="1854708"/>
                  <a:pt x="7632192" y="1870202"/>
                  <a:pt x="7612887" y="1870202"/>
                </a:cubicBezTo>
                <a:cubicBezTo>
                  <a:pt x="7593584" y="1870202"/>
                  <a:pt x="7577962" y="1854708"/>
                  <a:pt x="7577962" y="1835531"/>
                </a:cubicBezTo>
                <a:cubicBezTo>
                  <a:pt x="7577962" y="1816354"/>
                  <a:pt x="7593584" y="1800860"/>
                  <a:pt x="7612887" y="1800860"/>
                </a:cubicBezTo>
                <a:close/>
                <a:moveTo>
                  <a:pt x="2522347" y="1800860"/>
                </a:moveTo>
                <a:cubicBezTo>
                  <a:pt x="2541651" y="1800860"/>
                  <a:pt x="2557272" y="1816354"/>
                  <a:pt x="2557272" y="1835531"/>
                </a:cubicBezTo>
                <a:cubicBezTo>
                  <a:pt x="2557272" y="1854708"/>
                  <a:pt x="2541651" y="1870202"/>
                  <a:pt x="2522347" y="1870202"/>
                </a:cubicBezTo>
                <a:cubicBezTo>
                  <a:pt x="2503043" y="1870202"/>
                  <a:pt x="2487422" y="1854708"/>
                  <a:pt x="2487422" y="1835531"/>
                </a:cubicBezTo>
                <a:cubicBezTo>
                  <a:pt x="2487422" y="1816354"/>
                  <a:pt x="2503043" y="1800860"/>
                  <a:pt x="2522347" y="1800860"/>
                </a:cubicBezTo>
                <a:close/>
                <a:moveTo>
                  <a:pt x="1162177" y="1777746"/>
                </a:moveTo>
                <a:cubicBezTo>
                  <a:pt x="1181481" y="1777746"/>
                  <a:pt x="1197102" y="1793240"/>
                  <a:pt x="1197102" y="1812417"/>
                </a:cubicBezTo>
                <a:cubicBezTo>
                  <a:pt x="1197102" y="1831594"/>
                  <a:pt x="1181481" y="1847088"/>
                  <a:pt x="1162177" y="1847088"/>
                </a:cubicBezTo>
                <a:cubicBezTo>
                  <a:pt x="1142873" y="1847088"/>
                  <a:pt x="1127252" y="1831594"/>
                  <a:pt x="1127252" y="1812417"/>
                </a:cubicBezTo>
                <a:cubicBezTo>
                  <a:pt x="1127252" y="1793240"/>
                  <a:pt x="1142873" y="1777746"/>
                  <a:pt x="1162177" y="1777746"/>
                </a:cubicBezTo>
                <a:close/>
                <a:moveTo>
                  <a:pt x="5973826" y="1766189"/>
                </a:moveTo>
                <a:cubicBezTo>
                  <a:pt x="5993130" y="1766189"/>
                  <a:pt x="6008751" y="1781683"/>
                  <a:pt x="6008751" y="1800860"/>
                </a:cubicBezTo>
                <a:cubicBezTo>
                  <a:pt x="6008751" y="1820037"/>
                  <a:pt x="5993130" y="1835531"/>
                  <a:pt x="5973826" y="1835531"/>
                </a:cubicBezTo>
                <a:cubicBezTo>
                  <a:pt x="5954522" y="1835531"/>
                  <a:pt x="5938901" y="1820037"/>
                  <a:pt x="5938901" y="1800860"/>
                </a:cubicBezTo>
                <a:cubicBezTo>
                  <a:pt x="5938901" y="1781683"/>
                  <a:pt x="5954522" y="1766189"/>
                  <a:pt x="5973826" y="1766189"/>
                </a:cubicBezTo>
                <a:close/>
                <a:moveTo>
                  <a:pt x="5578602" y="1766189"/>
                </a:moveTo>
                <a:cubicBezTo>
                  <a:pt x="5597906" y="1766189"/>
                  <a:pt x="5613527" y="1781683"/>
                  <a:pt x="5613527" y="1800860"/>
                </a:cubicBezTo>
                <a:cubicBezTo>
                  <a:pt x="5613527" y="1820037"/>
                  <a:pt x="5597906" y="1835531"/>
                  <a:pt x="5578602" y="1835531"/>
                </a:cubicBezTo>
                <a:cubicBezTo>
                  <a:pt x="5559298" y="1835531"/>
                  <a:pt x="5543677" y="1820037"/>
                  <a:pt x="5543677" y="1800860"/>
                </a:cubicBezTo>
                <a:cubicBezTo>
                  <a:pt x="5543677" y="1781683"/>
                  <a:pt x="5559298" y="1766189"/>
                  <a:pt x="5578602" y="1766189"/>
                </a:cubicBezTo>
                <a:close/>
                <a:moveTo>
                  <a:pt x="4602353" y="1766189"/>
                </a:moveTo>
                <a:cubicBezTo>
                  <a:pt x="4621657" y="1766189"/>
                  <a:pt x="4637278" y="1781683"/>
                  <a:pt x="4637278" y="1800860"/>
                </a:cubicBezTo>
                <a:cubicBezTo>
                  <a:pt x="4637278" y="1820037"/>
                  <a:pt x="4621657" y="1835531"/>
                  <a:pt x="4602353" y="1835531"/>
                </a:cubicBezTo>
                <a:cubicBezTo>
                  <a:pt x="4583049" y="1835531"/>
                  <a:pt x="4567428" y="1820037"/>
                  <a:pt x="4567428" y="1800860"/>
                </a:cubicBezTo>
                <a:cubicBezTo>
                  <a:pt x="4567428" y="1781683"/>
                  <a:pt x="4583049" y="1766189"/>
                  <a:pt x="4602353" y="1766189"/>
                </a:cubicBezTo>
                <a:close/>
                <a:moveTo>
                  <a:pt x="4102608" y="1766189"/>
                </a:moveTo>
                <a:cubicBezTo>
                  <a:pt x="4121912" y="1766189"/>
                  <a:pt x="4137533" y="1781683"/>
                  <a:pt x="4137533" y="1800860"/>
                </a:cubicBezTo>
                <a:cubicBezTo>
                  <a:pt x="4137533" y="1820037"/>
                  <a:pt x="4121912" y="1835531"/>
                  <a:pt x="4102608" y="1835531"/>
                </a:cubicBezTo>
                <a:cubicBezTo>
                  <a:pt x="4083304" y="1835531"/>
                  <a:pt x="4067683" y="1820037"/>
                  <a:pt x="4067683" y="1800860"/>
                </a:cubicBezTo>
                <a:cubicBezTo>
                  <a:pt x="4067683" y="1781683"/>
                  <a:pt x="4083304" y="1766189"/>
                  <a:pt x="4102608" y="1766189"/>
                </a:cubicBezTo>
                <a:close/>
                <a:moveTo>
                  <a:pt x="6438646" y="1743075"/>
                </a:moveTo>
                <a:cubicBezTo>
                  <a:pt x="6457950" y="1743075"/>
                  <a:pt x="6473571" y="1758569"/>
                  <a:pt x="6473571" y="1777746"/>
                </a:cubicBezTo>
                <a:cubicBezTo>
                  <a:pt x="6473571" y="1796923"/>
                  <a:pt x="6457950" y="1812417"/>
                  <a:pt x="6438646" y="1812417"/>
                </a:cubicBezTo>
                <a:cubicBezTo>
                  <a:pt x="6419342" y="1812417"/>
                  <a:pt x="6403721" y="1796923"/>
                  <a:pt x="6403721" y="1777746"/>
                </a:cubicBezTo>
                <a:cubicBezTo>
                  <a:pt x="6403721" y="1758569"/>
                  <a:pt x="6419342" y="1743075"/>
                  <a:pt x="6438646" y="1743075"/>
                </a:cubicBezTo>
                <a:close/>
                <a:moveTo>
                  <a:pt x="2917063" y="1731518"/>
                </a:moveTo>
                <a:cubicBezTo>
                  <a:pt x="2936367" y="1731518"/>
                  <a:pt x="2951988" y="1747012"/>
                  <a:pt x="2951988" y="1766189"/>
                </a:cubicBezTo>
                <a:cubicBezTo>
                  <a:pt x="2951988" y="1785366"/>
                  <a:pt x="2936367" y="1800860"/>
                  <a:pt x="2917063" y="1800860"/>
                </a:cubicBezTo>
                <a:cubicBezTo>
                  <a:pt x="2897759" y="1800860"/>
                  <a:pt x="2882138" y="1785366"/>
                  <a:pt x="2882138" y="1766189"/>
                </a:cubicBezTo>
                <a:cubicBezTo>
                  <a:pt x="2882138" y="1747012"/>
                  <a:pt x="2897759" y="1731518"/>
                  <a:pt x="2917063" y="1731518"/>
                </a:cubicBezTo>
                <a:close/>
                <a:moveTo>
                  <a:pt x="5299583" y="1719961"/>
                </a:moveTo>
                <a:cubicBezTo>
                  <a:pt x="5318887" y="1719961"/>
                  <a:pt x="5334508" y="1735455"/>
                  <a:pt x="5334508" y="1754632"/>
                </a:cubicBezTo>
                <a:cubicBezTo>
                  <a:pt x="5334508" y="1773809"/>
                  <a:pt x="5318887" y="1789303"/>
                  <a:pt x="5299583" y="1789303"/>
                </a:cubicBezTo>
                <a:cubicBezTo>
                  <a:pt x="5280279" y="1789303"/>
                  <a:pt x="5264658" y="1773809"/>
                  <a:pt x="5264658" y="1754632"/>
                </a:cubicBezTo>
                <a:cubicBezTo>
                  <a:pt x="5264658" y="1735455"/>
                  <a:pt x="5280279" y="1719961"/>
                  <a:pt x="5299583" y="1719961"/>
                </a:cubicBezTo>
                <a:close/>
                <a:moveTo>
                  <a:pt x="697103" y="1719961"/>
                </a:moveTo>
                <a:cubicBezTo>
                  <a:pt x="716407" y="1719961"/>
                  <a:pt x="732028" y="1735455"/>
                  <a:pt x="732028" y="1754632"/>
                </a:cubicBezTo>
                <a:cubicBezTo>
                  <a:pt x="732028" y="1773809"/>
                  <a:pt x="716407" y="1789303"/>
                  <a:pt x="697103" y="1789303"/>
                </a:cubicBezTo>
                <a:cubicBezTo>
                  <a:pt x="677799" y="1789303"/>
                  <a:pt x="662178" y="1773809"/>
                  <a:pt x="662178" y="1754632"/>
                </a:cubicBezTo>
                <a:cubicBezTo>
                  <a:pt x="662178" y="1735455"/>
                  <a:pt x="677799" y="1719961"/>
                  <a:pt x="697103" y="1719961"/>
                </a:cubicBezTo>
                <a:close/>
                <a:moveTo>
                  <a:pt x="2115058" y="1708404"/>
                </a:moveTo>
                <a:cubicBezTo>
                  <a:pt x="2134362" y="1708404"/>
                  <a:pt x="2149983" y="1723898"/>
                  <a:pt x="2149983" y="1743075"/>
                </a:cubicBezTo>
                <a:cubicBezTo>
                  <a:pt x="2149983" y="1762252"/>
                  <a:pt x="2134362" y="1777746"/>
                  <a:pt x="2115058" y="1777746"/>
                </a:cubicBezTo>
                <a:cubicBezTo>
                  <a:pt x="2095754" y="1777746"/>
                  <a:pt x="2080133" y="1762252"/>
                  <a:pt x="2080133" y="1743075"/>
                </a:cubicBezTo>
                <a:cubicBezTo>
                  <a:pt x="2080133" y="1723898"/>
                  <a:pt x="2095754" y="1708404"/>
                  <a:pt x="2115058" y="1708404"/>
                </a:cubicBezTo>
                <a:close/>
                <a:moveTo>
                  <a:pt x="7170801" y="1696847"/>
                </a:moveTo>
                <a:cubicBezTo>
                  <a:pt x="7190105" y="1696847"/>
                  <a:pt x="7205726" y="1712341"/>
                  <a:pt x="7205726" y="1731518"/>
                </a:cubicBezTo>
                <a:cubicBezTo>
                  <a:pt x="7205726" y="1750695"/>
                  <a:pt x="7190105" y="1766189"/>
                  <a:pt x="7170801" y="1766189"/>
                </a:cubicBezTo>
                <a:cubicBezTo>
                  <a:pt x="7151497" y="1766189"/>
                  <a:pt x="7135876" y="1750695"/>
                  <a:pt x="7135876" y="1731518"/>
                </a:cubicBezTo>
                <a:cubicBezTo>
                  <a:pt x="7135876" y="1712341"/>
                  <a:pt x="7151497" y="1696847"/>
                  <a:pt x="7170801" y="1696847"/>
                </a:cubicBezTo>
                <a:close/>
                <a:moveTo>
                  <a:pt x="3370326" y="1696847"/>
                </a:moveTo>
                <a:cubicBezTo>
                  <a:pt x="3389630" y="1696847"/>
                  <a:pt x="3405251" y="1712341"/>
                  <a:pt x="3405251" y="1731518"/>
                </a:cubicBezTo>
                <a:cubicBezTo>
                  <a:pt x="3405251" y="1750695"/>
                  <a:pt x="3389630" y="1766189"/>
                  <a:pt x="3370326" y="1766189"/>
                </a:cubicBezTo>
                <a:cubicBezTo>
                  <a:pt x="3351022" y="1766189"/>
                  <a:pt x="3335401" y="1750695"/>
                  <a:pt x="3335401" y="1731518"/>
                </a:cubicBezTo>
                <a:cubicBezTo>
                  <a:pt x="3335401" y="1712341"/>
                  <a:pt x="3351022" y="1696847"/>
                  <a:pt x="3370326" y="1696847"/>
                </a:cubicBezTo>
                <a:close/>
                <a:moveTo>
                  <a:pt x="1464310" y="1685290"/>
                </a:moveTo>
                <a:cubicBezTo>
                  <a:pt x="1483614" y="1685290"/>
                  <a:pt x="1499235" y="1700784"/>
                  <a:pt x="1499235" y="1719961"/>
                </a:cubicBezTo>
                <a:cubicBezTo>
                  <a:pt x="1499235" y="1739138"/>
                  <a:pt x="1483614" y="1754632"/>
                  <a:pt x="1464310" y="1754632"/>
                </a:cubicBezTo>
                <a:cubicBezTo>
                  <a:pt x="1445006" y="1754632"/>
                  <a:pt x="1429385" y="1739138"/>
                  <a:pt x="1429385" y="1719961"/>
                </a:cubicBezTo>
                <a:cubicBezTo>
                  <a:pt x="1429385" y="1700784"/>
                  <a:pt x="1445006" y="1685290"/>
                  <a:pt x="1464310" y="1685290"/>
                </a:cubicBezTo>
                <a:close/>
                <a:moveTo>
                  <a:pt x="11808206" y="1673733"/>
                </a:moveTo>
                <a:cubicBezTo>
                  <a:pt x="11827510" y="1673733"/>
                  <a:pt x="11843131" y="1689227"/>
                  <a:pt x="11843131" y="1708404"/>
                </a:cubicBezTo>
                <a:cubicBezTo>
                  <a:pt x="11843131" y="1727581"/>
                  <a:pt x="11827510" y="1743075"/>
                  <a:pt x="11808206" y="1743075"/>
                </a:cubicBezTo>
                <a:cubicBezTo>
                  <a:pt x="11788901" y="1743075"/>
                  <a:pt x="11773281" y="1727581"/>
                  <a:pt x="11773281" y="1708404"/>
                </a:cubicBezTo>
                <a:cubicBezTo>
                  <a:pt x="11773281" y="1689227"/>
                  <a:pt x="11788901" y="1673733"/>
                  <a:pt x="11808206" y="1673733"/>
                </a:cubicBezTo>
                <a:close/>
                <a:moveTo>
                  <a:pt x="918083" y="1673733"/>
                </a:moveTo>
                <a:cubicBezTo>
                  <a:pt x="937387" y="1673733"/>
                  <a:pt x="953008" y="1689227"/>
                  <a:pt x="953008" y="1708404"/>
                </a:cubicBezTo>
                <a:cubicBezTo>
                  <a:pt x="953008" y="1727581"/>
                  <a:pt x="937387" y="1743075"/>
                  <a:pt x="918083" y="1743075"/>
                </a:cubicBezTo>
                <a:cubicBezTo>
                  <a:pt x="898779" y="1743075"/>
                  <a:pt x="883158" y="1727581"/>
                  <a:pt x="883158" y="1708404"/>
                </a:cubicBezTo>
                <a:cubicBezTo>
                  <a:pt x="883158" y="1689227"/>
                  <a:pt x="898779" y="1673733"/>
                  <a:pt x="918083" y="1673733"/>
                </a:cubicBezTo>
                <a:close/>
                <a:moveTo>
                  <a:pt x="6903593" y="1662176"/>
                </a:moveTo>
                <a:cubicBezTo>
                  <a:pt x="6922897" y="1662176"/>
                  <a:pt x="6938518" y="1677670"/>
                  <a:pt x="6938518" y="1696847"/>
                </a:cubicBezTo>
                <a:cubicBezTo>
                  <a:pt x="6938518" y="1716024"/>
                  <a:pt x="6922897" y="1731518"/>
                  <a:pt x="6903593" y="1731518"/>
                </a:cubicBezTo>
                <a:cubicBezTo>
                  <a:pt x="6884288" y="1731518"/>
                  <a:pt x="6868668" y="1716024"/>
                  <a:pt x="6868668" y="1696847"/>
                </a:cubicBezTo>
                <a:cubicBezTo>
                  <a:pt x="6868668" y="1677670"/>
                  <a:pt x="6884288" y="1662176"/>
                  <a:pt x="6903593" y="1662176"/>
                </a:cubicBezTo>
                <a:close/>
                <a:moveTo>
                  <a:pt x="5764657" y="1662176"/>
                </a:moveTo>
                <a:cubicBezTo>
                  <a:pt x="5783961" y="1662176"/>
                  <a:pt x="5799582" y="1677670"/>
                  <a:pt x="5799582" y="1696847"/>
                </a:cubicBezTo>
                <a:cubicBezTo>
                  <a:pt x="5799582" y="1716024"/>
                  <a:pt x="5783961" y="1731518"/>
                  <a:pt x="5764657" y="1731518"/>
                </a:cubicBezTo>
                <a:cubicBezTo>
                  <a:pt x="5745353" y="1731518"/>
                  <a:pt x="5729732" y="1716024"/>
                  <a:pt x="5729732" y="1696847"/>
                </a:cubicBezTo>
                <a:cubicBezTo>
                  <a:pt x="5729732" y="1677670"/>
                  <a:pt x="5745353" y="1662176"/>
                  <a:pt x="5764657" y="1662176"/>
                </a:cubicBezTo>
                <a:close/>
                <a:moveTo>
                  <a:pt x="3893439" y="1662176"/>
                </a:moveTo>
                <a:cubicBezTo>
                  <a:pt x="3912743" y="1662176"/>
                  <a:pt x="3928364" y="1677670"/>
                  <a:pt x="3928364" y="1696847"/>
                </a:cubicBezTo>
                <a:cubicBezTo>
                  <a:pt x="3928364" y="1716024"/>
                  <a:pt x="3912743" y="1731518"/>
                  <a:pt x="3893439" y="1731518"/>
                </a:cubicBezTo>
                <a:cubicBezTo>
                  <a:pt x="3874135" y="1731518"/>
                  <a:pt x="3858514" y="1716024"/>
                  <a:pt x="3858514" y="1696847"/>
                </a:cubicBezTo>
                <a:cubicBezTo>
                  <a:pt x="3858514" y="1677670"/>
                  <a:pt x="3874135" y="1662176"/>
                  <a:pt x="3893439" y="1662176"/>
                </a:cubicBezTo>
                <a:close/>
                <a:moveTo>
                  <a:pt x="7461504" y="1650619"/>
                </a:moveTo>
                <a:cubicBezTo>
                  <a:pt x="7480808" y="1650619"/>
                  <a:pt x="7496429" y="1666113"/>
                  <a:pt x="7496429" y="1685290"/>
                </a:cubicBezTo>
                <a:cubicBezTo>
                  <a:pt x="7496429" y="1704467"/>
                  <a:pt x="7480808" y="1719961"/>
                  <a:pt x="7461504" y="1719961"/>
                </a:cubicBezTo>
                <a:cubicBezTo>
                  <a:pt x="7442200" y="1719961"/>
                  <a:pt x="7426579" y="1704467"/>
                  <a:pt x="7426579" y="1685290"/>
                </a:cubicBezTo>
                <a:cubicBezTo>
                  <a:pt x="7426579" y="1666113"/>
                  <a:pt x="7442200" y="1650619"/>
                  <a:pt x="7461504" y="1650619"/>
                </a:cubicBezTo>
                <a:close/>
                <a:moveTo>
                  <a:pt x="2684653" y="1650619"/>
                </a:moveTo>
                <a:cubicBezTo>
                  <a:pt x="2703957" y="1650619"/>
                  <a:pt x="2719578" y="1666113"/>
                  <a:pt x="2719578" y="1685290"/>
                </a:cubicBezTo>
                <a:cubicBezTo>
                  <a:pt x="2719578" y="1704467"/>
                  <a:pt x="2703957" y="1719961"/>
                  <a:pt x="2684653" y="1719961"/>
                </a:cubicBezTo>
                <a:cubicBezTo>
                  <a:pt x="2665349" y="1719961"/>
                  <a:pt x="2649728" y="1704467"/>
                  <a:pt x="2649728" y="1685290"/>
                </a:cubicBezTo>
                <a:cubicBezTo>
                  <a:pt x="2649728" y="1666113"/>
                  <a:pt x="2665349" y="1650619"/>
                  <a:pt x="2684653" y="1650619"/>
                </a:cubicBezTo>
                <a:close/>
                <a:moveTo>
                  <a:pt x="1882648" y="1639062"/>
                </a:moveTo>
                <a:cubicBezTo>
                  <a:pt x="1901952" y="1639062"/>
                  <a:pt x="1917573" y="1654556"/>
                  <a:pt x="1917573" y="1673733"/>
                </a:cubicBezTo>
                <a:cubicBezTo>
                  <a:pt x="1917573" y="1692910"/>
                  <a:pt x="1901952" y="1708404"/>
                  <a:pt x="1882648" y="1708404"/>
                </a:cubicBezTo>
                <a:cubicBezTo>
                  <a:pt x="1863344" y="1708404"/>
                  <a:pt x="1847723" y="1692910"/>
                  <a:pt x="1847723" y="1673733"/>
                </a:cubicBezTo>
                <a:cubicBezTo>
                  <a:pt x="1847723" y="1654556"/>
                  <a:pt x="1863344" y="1639062"/>
                  <a:pt x="1882648" y="1639062"/>
                </a:cubicBezTo>
                <a:close/>
                <a:moveTo>
                  <a:pt x="441452" y="1639062"/>
                </a:moveTo>
                <a:cubicBezTo>
                  <a:pt x="460756" y="1639062"/>
                  <a:pt x="476377" y="1654556"/>
                  <a:pt x="476377" y="1673733"/>
                </a:cubicBezTo>
                <a:cubicBezTo>
                  <a:pt x="476377" y="1692910"/>
                  <a:pt x="460756" y="1708404"/>
                  <a:pt x="441452" y="1708404"/>
                </a:cubicBezTo>
                <a:cubicBezTo>
                  <a:pt x="422148" y="1708404"/>
                  <a:pt x="406527" y="1692910"/>
                  <a:pt x="406527" y="1673733"/>
                </a:cubicBezTo>
                <a:cubicBezTo>
                  <a:pt x="406527" y="1654556"/>
                  <a:pt x="422148" y="1639062"/>
                  <a:pt x="441452" y="1639062"/>
                </a:cubicBezTo>
                <a:close/>
                <a:moveTo>
                  <a:pt x="6182868" y="1627505"/>
                </a:moveTo>
                <a:cubicBezTo>
                  <a:pt x="6202171" y="1627505"/>
                  <a:pt x="6217793" y="1642999"/>
                  <a:pt x="6217793" y="1662176"/>
                </a:cubicBezTo>
                <a:cubicBezTo>
                  <a:pt x="6217793" y="1681353"/>
                  <a:pt x="6202171" y="1696847"/>
                  <a:pt x="6182868" y="1696847"/>
                </a:cubicBezTo>
                <a:cubicBezTo>
                  <a:pt x="6163564" y="1696847"/>
                  <a:pt x="6147943" y="1681353"/>
                  <a:pt x="6147943" y="1662176"/>
                </a:cubicBezTo>
                <a:cubicBezTo>
                  <a:pt x="6147943" y="1642999"/>
                  <a:pt x="6163564" y="1627505"/>
                  <a:pt x="6182868" y="1627505"/>
                </a:cubicBezTo>
                <a:close/>
                <a:moveTo>
                  <a:pt x="12028932" y="1615948"/>
                </a:moveTo>
                <a:cubicBezTo>
                  <a:pt x="12048236" y="1615948"/>
                  <a:pt x="12063857" y="1631442"/>
                  <a:pt x="12063857" y="1650619"/>
                </a:cubicBezTo>
                <a:cubicBezTo>
                  <a:pt x="12063857" y="1669796"/>
                  <a:pt x="12048236" y="1685290"/>
                  <a:pt x="12028932" y="1685290"/>
                </a:cubicBezTo>
                <a:cubicBezTo>
                  <a:pt x="12009627" y="1685290"/>
                  <a:pt x="11994007" y="1669796"/>
                  <a:pt x="11994007" y="1650619"/>
                </a:cubicBezTo>
                <a:cubicBezTo>
                  <a:pt x="11994007" y="1631442"/>
                  <a:pt x="12009627" y="1615948"/>
                  <a:pt x="12028932" y="1615948"/>
                </a:cubicBezTo>
                <a:close/>
                <a:moveTo>
                  <a:pt x="11563985" y="1604391"/>
                </a:moveTo>
                <a:cubicBezTo>
                  <a:pt x="11583288" y="1604391"/>
                  <a:pt x="11598910" y="1619885"/>
                  <a:pt x="11598910" y="1639062"/>
                </a:cubicBezTo>
                <a:cubicBezTo>
                  <a:pt x="11598910" y="1658239"/>
                  <a:pt x="11583288" y="1673733"/>
                  <a:pt x="11563985" y="1673733"/>
                </a:cubicBezTo>
                <a:cubicBezTo>
                  <a:pt x="11544681" y="1673733"/>
                  <a:pt x="11529060" y="1658239"/>
                  <a:pt x="11529060" y="1639062"/>
                </a:cubicBezTo>
                <a:cubicBezTo>
                  <a:pt x="11529060" y="1619885"/>
                  <a:pt x="11544681" y="1604391"/>
                  <a:pt x="11563985" y="1604391"/>
                </a:cubicBezTo>
                <a:close/>
                <a:moveTo>
                  <a:pt x="4253484" y="1604391"/>
                </a:moveTo>
                <a:cubicBezTo>
                  <a:pt x="4272788" y="1604391"/>
                  <a:pt x="4288409" y="1619885"/>
                  <a:pt x="4288409" y="1639062"/>
                </a:cubicBezTo>
                <a:cubicBezTo>
                  <a:pt x="4288409" y="1658239"/>
                  <a:pt x="4272788" y="1673733"/>
                  <a:pt x="4253484" y="1673733"/>
                </a:cubicBezTo>
                <a:cubicBezTo>
                  <a:pt x="4234180" y="1673733"/>
                  <a:pt x="4218559" y="1658239"/>
                  <a:pt x="4218559" y="1639062"/>
                </a:cubicBezTo>
                <a:cubicBezTo>
                  <a:pt x="4218559" y="1619885"/>
                  <a:pt x="4234180" y="1604391"/>
                  <a:pt x="4253484" y="1604391"/>
                </a:cubicBezTo>
                <a:close/>
                <a:moveTo>
                  <a:pt x="3137789" y="1604391"/>
                </a:moveTo>
                <a:cubicBezTo>
                  <a:pt x="3157093" y="1604391"/>
                  <a:pt x="3172714" y="1619885"/>
                  <a:pt x="3172714" y="1639062"/>
                </a:cubicBezTo>
                <a:cubicBezTo>
                  <a:pt x="3172714" y="1658239"/>
                  <a:pt x="3157093" y="1673733"/>
                  <a:pt x="3137789" y="1673733"/>
                </a:cubicBezTo>
                <a:cubicBezTo>
                  <a:pt x="3118485" y="1673733"/>
                  <a:pt x="3102864" y="1658239"/>
                  <a:pt x="3102864" y="1639062"/>
                </a:cubicBezTo>
                <a:cubicBezTo>
                  <a:pt x="3102864" y="1619885"/>
                  <a:pt x="3118485" y="1604391"/>
                  <a:pt x="3137789" y="1604391"/>
                </a:cubicBezTo>
                <a:close/>
                <a:moveTo>
                  <a:pt x="2324227" y="1604391"/>
                </a:moveTo>
                <a:cubicBezTo>
                  <a:pt x="2343531" y="1604391"/>
                  <a:pt x="2359152" y="1619885"/>
                  <a:pt x="2359152" y="1639062"/>
                </a:cubicBezTo>
                <a:cubicBezTo>
                  <a:pt x="2359152" y="1658239"/>
                  <a:pt x="2343531" y="1673733"/>
                  <a:pt x="2324227" y="1673733"/>
                </a:cubicBezTo>
                <a:cubicBezTo>
                  <a:pt x="2304923" y="1673733"/>
                  <a:pt x="2289302" y="1658239"/>
                  <a:pt x="2289302" y="1639062"/>
                </a:cubicBezTo>
                <a:cubicBezTo>
                  <a:pt x="2289302" y="1619885"/>
                  <a:pt x="2304923" y="1604391"/>
                  <a:pt x="2324227" y="1604391"/>
                </a:cubicBezTo>
                <a:close/>
                <a:moveTo>
                  <a:pt x="4776597" y="1592834"/>
                </a:moveTo>
                <a:cubicBezTo>
                  <a:pt x="4795901" y="1592834"/>
                  <a:pt x="4811522" y="1608328"/>
                  <a:pt x="4811522" y="1627505"/>
                </a:cubicBezTo>
                <a:cubicBezTo>
                  <a:pt x="4811522" y="1646682"/>
                  <a:pt x="4795901" y="1662176"/>
                  <a:pt x="4776597" y="1662176"/>
                </a:cubicBezTo>
                <a:cubicBezTo>
                  <a:pt x="4757293" y="1662176"/>
                  <a:pt x="4741672" y="1646682"/>
                  <a:pt x="4741672" y="1627505"/>
                </a:cubicBezTo>
                <a:cubicBezTo>
                  <a:pt x="4741672" y="1608328"/>
                  <a:pt x="4757293" y="1592834"/>
                  <a:pt x="4776597" y="1592834"/>
                </a:cubicBezTo>
                <a:close/>
                <a:moveTo>
                  <a:pt x="6671056" y="1581277"/>
                </a:moveTo>
                <a:cubicBezTo>
                  <a:pt x="6690360" y="1581277"/>
                  <a:pt x="6705981" y="1596771"/>
                  <a:pt x="6705981" y="1615948"/>
                </a:cubicBezTo>
                <a:cubicBezTo>
                  <a:pt x="6705981" y="1635125"/>
                  <a:pt x="6690360" y="1650619"/>
                  <a:pt x="6671056" y="1650619"/>
                </a:cubicBezTo>
                <a:cubicBezTo>
                  <a:pt x="6651751" y="1650619"/>
                  <a:pt x="6636131" y="1635125"/>
                  <a:pt x="6636131" y="1615948"/>
                </a:cubicBezTo>
                <a:cubicBezTo>
                  <a:pt x="6636131" y="1596771"/>
                  <a:pt x="6651751" y="1581277"/>
                  <a:pt x="6671056" y="1581277"/>
                </a:cubicBezTo>
                <a:close/>
                <a:moveTo>
                  <a:pt x="3625977" y="1581277"/>
                </a:moveTo>
                <a:cubicBezTo>
                  <a:pt x="3645281" y="1581277"/>
                  <a:pt x="3660902" y="1596771"/>
                  <a:pt x="3660902" y="1615948"/>
                </a:cubicBezTo>
                <a:cubicBezTo>
                  <a:pt x="3660902" y="1635125"/>
                  <a:pt x="3645281" y="1650619"/>
                  <a:pt x="3625977" y="1650619"/>
                </a:cubicBezTo>
                <a:cubicBezTo>
                  <a:pt x="3606672" y="1650619"/>
                  <a:pt x="3591052" y="1635125"/>
                  <a:pt x="3591052" y="1615948"/>
                </a:cubicBezTo>
                <a:cubicBezTo>
                  <a:pt x="3591052" y="1596771"/>
                  <a:pt x="3606672" y="1581277"/>
                  <a:pt x="3625977" y="1581277"/>
                </a:cubicBezTo>
                <a:close/>
                <a:moveTo>
                  <a:pt x="5462270" y="1569720"/>
                </a:moveTo>
                <a:cubicBezTo>
                  <a:pt x="5481574" y="1569720"/>
                  <a:pt x="5497195" y="1585214"/>
                  <a:pt x="5497195" y="1604391"/>
                </a:cubicBezTo>
                <a:cubicBezTo>
                  <a:pt x="5497195" y="1623568"/>
                  <a:pt x="5481574" y="1639062"/>
                  <a:pt x="5462270" y="1639062"/>
                </a:cubicBezTo>
                <a:cubicBezTo>
                  <a:pt x="5442965" y="1639062"/>
                  <a:pt x="5427345" y="1623568"/>
                  <a:pt x="5427345" y="1604391"/>
                </a:cubicBezTo>
                <a:cubicBezTo>
                  <a:pt x="5427345" y="1585214"/>
                  <a:pt x="5442965" y="1569720"/>
                  <a:pt x="5462270" y="1569720"/>
                </a:cubicBezTo>
                <a:close/>
                <a:moveTo>
                  <a:pt x="5020564" y="1569720"/>
                </a:moveTo>
                <a:cubicBezTo>
                  <a:pt x="5039868" y="1569720"/>
                  <a:pt x="5055489" y="1585214"/>
                  <a:pt x="5055489" y="1604391"/>
                </a:cubicBezTo>
                <a:cubicBezTo>
                  <a:pt x="5055489" y="1623568"/>
                  <a:pt x="5039868" y="1639062"/>
                  <a:pt x="5020564" y="1639062"/>
                </a:cubicBezTo>
                <a:cubicBezTo>
                  <a:pt x="5001259" y="1639062"/>
                  <a:pt x="4985639" y="1623568"/>
                  <a:pt x="4985639" y="1604391"/>
                </a:cubicBezTo>
                <a:cubicBezTo>
                  <a:pt x="4985639" y="1585214"/>
                  <a:pt x="5001259" y="1569720"/>
                  <a:pt x="5020564" y="1569720"/>
                </a:cubicBezTo>
                <a:close/>
                <a:moveTo>
                  <a:pt x="4462653" y="1569720"/>
                </a:moveTo>
                <a:cubicBezTo>
                  <a:pt x="4481957" y="1569720"/>
                  <a:pt x="4497578" y="1585214"/>
                  <a:pt x="4497578" y="1604391"/>
                </a:cubicBezTo>
                <a:cubicBezTo>
                  <a:pt x="4497578" y="1623568"/>
                  <a:pt x="4481957" y="1639062"/>
                  <a:pt x="4462653" y="1639062"/>
                </a:cubicBezTo>
                <a:cubicBezTo>
                  <a:pt x="4443349" y="1639062"/>
                  <a:pt x="4427728" y="1623568"/>
                  <a:pt x="4427728" y="1604391"/>
                </a:cubicBezTo>
                <a:cubicBezTo>
                  <a:pt x="4427728" y="1585214"/>
                  <a:pt x="4443349" y="1569720"/>
                  <a:pt x="4462653" y="1569720"/>
                </a:cubicBezTo>
                <a:close/>
                <a:moveTo>
                  <a:pt x="1173480" y="1569720"/>
                </a:moveTo>
                <a:cubicBezTo>
                  <a:pt x="1192784" y="1569720"/>
                  <a:pt x="1208405" y="1585214"/>
                  <a:pt x="1208405" y="1604391"/>
                </a:cubicBezTo>
                <a:cubicBezTo>
                  <a:pt x="1208405" y="1623568"/>
                  <a:pt x="1192784" y="1639062"/>
                  <a:pt x="1173480" y="1639062"/>
                </a:cubicBezTo>
                <a:cubicBezTo>
                  <a:pt x="1154176" y="1639062"/>
                  <a:pt x="1138555" y="1623568"/>
                  <a:pt x="1138555" y="1604391"/>
                </a:cubicBezTo>
                <a:cubicBezTo>
                  <a:pt x="1138555" y="1585214"/>
                  <a:pt x="1154176" y="1569720"/>
                  <a:pt x="1173480" y="1569720"/>
                </a:cubicBezTo>
                <a:close/>
                <a:moveTo>
                  <a:pt x="6368669" y="1523492"/>
                </a:moveTo>
                <a:cubicBezTo>
                  <a:pt x="6387973" y="1523492"/>
                  <a:pt x="6403594" y="1538986"/>
                  <a:pt x="6403594" y="1558163"/>
                </a:cubicBezTo>
                <a:cubicBezTo>
                  <a:pt x="6403594" y="1577340"/>
                  <a:pt x="6387973" y="1592834"/>
                  <a:pt x="6368669" y="1592834"/>
                </a:cubicBezTo>
                <a:cubicBezTo>
                  <a:pt x="6349365" y="1592834"/>
                  <a:pt x="6333744" y="1577340"/>
                  <a:pt x="6333744" y="1558163"/>
                </a:cubicBezTo>
                <a:cubicBezTo>
                  <a:pt x="6333744" y="1538986"/>
                  <a:pt x="6349365" y="1523492"/>
                  <a:pt x="6368669" y="1523492"/>
                </a:cubicBezTo>
                <a:close/>
                <a:moveTo>
                  <a:pt x="1661668" y="1523492"/>
                </a:moveTo>
                <a:cubicBezTo>
                  <a:pt x="1680972" y="1523492"/>
                  <a:pt x="1696593" y="1538986"/>
                  <a:pt x="1696593" y="1558163"/>
                </a:cubicBezTo>
                <a:cubicBezTo>
                  <a:pt x="1696593" y="1577340"/>
                  <a:pt x="1680972" y="1592834"/>
                  <a:pt x="1661668" y="1592834"/>
                </a:cubicBezTo>
                <a:cubicBezTo>
                  <a:pt x="1642364" y="1592834"/>
                  <a:pt x="1626743" y="1577340"/>
                  <a:pt x="1626743" y="1558163"/>
                </a:cubicBezTo>
                <a:cubicBezTo>
                  <a:pt x="1626743" y="1538986"/>
                  <a:pt x="1642364" y="1523492"/>
                  <a:pt x="1661668" y="1523492"/>
                </a:cubicBezTo>
                <a:close/>
                <a:moveTo>
                  <a:pt x="2510155" y="1511935"/>
                </a:moveTo>
                <a:cubicBezTo>
                  <a:pt x="2529459" y="1511935"/>
                  <a:pt x="2545080" y="1527429"/>
                  <a:pt x="2545080" y="1546606"/>
                </a:cubicBezTo>
                <a:cubicBezTo>
                  <a:pt x="2545080" y="1565783"/>
                  <a:pt x="2529459" y="1581277"/>
                  <a:pt x="2510155" y="1581277"/>
                </a:cubicBezTo>
                <a:cubicBezTo>
                  <a:pt x="2490851" y="1581277"/>
                  <a:pt x="2475230" y="1565783"/>
                  <a:pt x="2475230" y="1546606"/>
                </a:cubicBezTo>
                <a:cubicBezTo>
                  <a:pt x="2475230" y="1527429"/>
                  <a:pt x="2490851" y="1511935"/>
                  <a:pt x="2510155" y="1511935"/>
                </a:cubicBezTo>
                <a:close/>
                <a:moveTo>
                  <a:pt x="627380" y="1511935"/>
                </a:moveTo>
                <a:cubicBezTo>
                  <a:pt x="646684" y="1511935"/>
                  <a:pt x="662305" y="1527429"/>
                  <a:pt x="662305" y="1546606"/>
                </a:cubicBezTo>
                <a:cubicBezTo>
                  <a:pt x="662305" y="1565783"/>
                  <a:pt x="646684" y="1581277"/>
                  <a:pt x="627380" y="1581277"/>
                </a:cubicBezTo>
                <a:cubicBezTo>
                  <a:pt x="608076" y="1581277"/>
                  <a:pt x="592455" y="1565783"/>
                  <a:pt x="592455" y="1546606"/>
                </a:cubicBezTo>
                <a:cubicBezTo>
                  <a:pt x="592455" y="1527429"/>
                  <a:pt x="608076" y="1511935"/>
                  <a:pt x="627380" y="1511935"/>
                </a:cubicBezTo>
                <a:close/>
                <a:moveTo>
                  <a:pt x="7263764" y="1500378"/>
                </a:moveTo>
                <a:cubicBezTo>
                  <a:pt x="7283069" y="1500378"/>
                  <a:pt x="7298689" y="1515872"/>
                  <a:pt x="7298689" y="1535049"/>
                </a:cubicBezTo>
                <a:cubicBezTo>
                  <a:pt x="7298689" y="1554226"/>
                  <a:pt x="7283069" y="1569720"/>
                  <a:pt x="7263764" y="1569720"/>
                </a:cubicBezTo>
                <a:cubicBezTo>
                  <a:pt x="7244461" y="1569720"/>
                  <a:pt x="7228839" y="1554226"/>
                  <a:pt x="7228839" y="1535049"/>
                </a:cubicBezTo>
                <a:cubicBezTo>
                  <a:pt x="7228839" y="1515872"/>
                  <a:pt x="7244461" y="1500378"/>
                  <a:pt x="7263764" y="1500378"/>
                </a:cubicBezTo>
                <a:close/>
                <a:moveTo>
                  <a:pt x="2893822" y="1500378"/>
                </a:moveTo>
                <a:cubicBezTo>
                  <a:pt x="2913126" y="1500378"/>
                  <a:pt x="2928747" y="1515872"/>
                  <a:pt x="2928747" y="1535049"/>
                </a:cubicBezTo>
                <a:cubicBezTo>
                  <a:pt x="2928747" y="1554226"/>
                  <a:pt x="2913126" y="1569720"/>
                  <a:pt x="2893822" y="1569720"/>
                </a:cubicBezTo>
                <a:cubicBezTo>
                  <a:pt x="2874518" y="1569720"/>
                  <a:pt x="2858897" y="1554226"/>
                  <a:pt x="2858897" y="1535049"/>
                </a:cubicBezTo>
                <a:cubicBezTo>
                  <a:pt x="2858897" y="1515872"/>
                  <a:pt x="2874518" y="1500378"/>
                  <a:pt x="2893822" y="1500378"/>
                </a:cubicBezTo>
                <a:close/>
                <a:moveTo>
                  <a:pt x="7008113" y="1477264"/>
                </a:moveTo>
                <a:cubicBezTo>
                  <a:pt x="7027418" y="1477264"/>
                  <a:pt x="7043038" y="1492758"/>
                  <a:pt x="7043038" y="1511935"/>
                </a:cubicBezTo>
                <a:cubicBezTo>
                  <a:pt x="7043038" y="1531112"/>
                  <a:pt x="7027418" y="1546606"/>
                  <a:pt x="7008113" y="1546606"/>
                </a:cubicBezTo>
                <a:cubicBezTo>
                  <a:pt x="6988810" y="1546606"/>
                  <a:pt x="6973188" y="1531112"/>
                  <a:pt x="6973188" y="1511935"/>
                </a:cubicBezTo>
                <a:cubicBezTo>
                  <a:pt x="6973188" y="1492758"/>
                  <a:pt x="6988810" y="1477264"/>
                  <a:pt x="7008113" y="1477264"/>
                </a:cubicBezTo>
                <a:close/>
                <a:moveTo>
                  <a:pt x="6020181" y="1477264"/>
                </a:moveTo>
                <a:cubicBezTo>
                  <a:pt x="6039484" y="1477264"/>
                  <a:pt x="6055106" y="1492758"/>
                  <a:pt x="6055106" y="1511935"/>
                </a:cubicBezTo>
                <a:cubicBezTo>
                  <a:pt x="6055106" y="1531112"/>
                  <a:pt x="6039484" y="1546606"/>
                  <a:pt x="6020181" y="1546606"/>
                </a:cubicBezTo>
                <a:cubicBezTo>
                  <a:pt x="6000876" y="1546606"/>
                  <a:pt x="5985256" y="1531112"/>
                  <a:pt x="5985256" y="1511935"/>
                </a:cubicBezTo>
                <a:cubicBezTo>
                  <a:pt x="5985256" y="1492758"/>
                  <a:pt x="6000876" y="1477264"/>
                  <a:pt x="6020181" y="1477264"/>
                </a:cubicBezTo>
                <a:close/>
                <a:moveTo>
                  <a:pt x="1382902" y="1477264"/>
                </a:moveTo>
                <a:cubicBezTo>
                  <a:pt x="1402206" y="1477264"/>
                  <a:pt x="1417827" y="1492758"/>
                  <a:pt x="1417827" y="1511935"/>
                </a:cubicBezTo>
                <a:cubicBezTo>
                  <a:pt x="1417827" y="1531112"/>
                  <a:pt x="1402206" y="1546606"/>
                  <a:pt x="1382902" y="1546606"/>
                </a:cubicBezTo>
                <a:cubicBezTo>
                  <a:pt x="1363598" y="1546606"/>
                  <a:pt x="1347977" y="1531112"/>
                  <a:pt x="1347977" y="1511935"/>
                </a:cubicBezTo>
                <a:cubicBezTo>
                  <a:pt x="1347977" y="1492758"/>
                  <a:pt x="1363598" y="1477264"/>
                  <a:pt x="1382902" y="1477264"/>
                </a:cubicBezTo>
                <a:close/>
                <a:moveTo>
                  <a:pt x="5776213" y="1465707"/>
                </a:moveTo>
                <a:cubicBezTo>
                  <a:pt x="5795517" y="1465707"/>
                  <a:pt x="5811138" y="1481201"/>
                  <a:pt x="5811138" y="1500378"/>
                </a:cubicBezTo>
                <a:cubicBezTo>
                  <a:pt x="5811138" y="1519555"/>
                  <a:pt x="5795517" y="1535049"/>
                  <a:pt x="5776213" y="1535049"/>
                </a:cubicBezTo>
                <a:cubicBezTo>
                  <a:pt x="5756909" y="1535049"/>
                  <a:pt x="5741288" y="1519555"/>
                  <a:pt x="5741288" y="1500378"/>
                </a:cubicBezTo>
                <a:cubicBezTo>
                  <a:pt x="5741288" y="1481201"/>
                  <a:pt x="5756909" y="1465707"/>
                  <a:pt x="5776213" y="1465707"/>
                </a:cubicBezTo>
                <a:close/>
                <a:moveTo>
                  <a:pt x="3358768" y="1465707"/>
                </a:moveTo>
                <a:cubicBezTo>
                  <a:pt x="3378072" y="1465707"/>
                  <a:pt x="3393693" y="1481201"/>
                  <a:pt x="3393693" y="1500378"/>
                </a:cubicBezTo>
                <a:cubicBezTo>
                  <a:pt x="3393693" y="1519555"/>
                  <a:pt x="3378072" y="1535049"/>
                  <a:pt x="3358768" y="1535049"/>
                </a:cubicBezTo>
                <a:cubicBezTo>
                  <a:pt x="3339464" y="1535049"/>
                  <a:pt x="3323843" y="1519555"/>
                  <a:pt x="3323843" y="1500378"/>
                </a:cubicBezTo>
                <a:cubicBezTo>
                  <a:pt x="3323843" y="1481201"/>
                  <a:pt x="3339464" y="1465707"/>
                  <a:pt x="3358768" y="1465707"/>
                </a:cubicBezTo>
                <a:close/>
                <a:moveTo>
                  <a:pt x="11343385" y="1454150"/>
                </a:moveTo>
                <a:cubicBezTo>
                  <a:pt x="11362689" y="1454150"/>
                  <a:pt x="11378310" y="1469644"/>
                  <a:pt x="11378310" y="1488821"/>
                </a:cubicBezTo>
                <a:cubicBezTo>
                  <a:pt x="11378310" y="1507998"/>
                  <a:pt x="11362689" y="1523492"/>
                  <a:pt x="11343385" y="1523492"/>
                </a:cubicBezTo>
                <a:cubicBezTo>
                  <a:pt x="11324082" y="1523492"/>
                  <a:pt x="11308460" y="1507998"/>
                  <a:pt x="11308460" y="1488821"/>
                </a:cubicBezTo>
                <a:cubicBezTo>
                  <a:pt x="11308460" y="1469644"/>
                  <a:pt x="11324082" y="1454150"/>
                  <a:pt x="11343385" y="1454150"/>
                </a:cubicBezTo>
                <a:close/>
                <a:moveTo>
                  <a:pt x="5195189" y="1454150"/>
                </a:moveTo>
                <a:cubicBezTo>
                  <a:pt x="5214493" y="1454150"/>
                  <a:pt x="5230114" y="1469644"/>
                  <a:pt x="5230114" y="1488821"/>
                </a:cubicBezTo>
                <a:cubicBezTo>
                  <a:pt x="5230114" y="1507998"/>
                  <a:pt x="5214493" y="1523492"/>
                  <a:pt x="5195189" y="1523492"/>
                </a:cubicBezTo>
                <a:cubicBezTo>
                  <a:pt x="5175884" y="1523492"/>
                  <a:pt x="5160264" y="1507998"/>
                  <a:pt x="5160264" y="1488821"/>
                </a:cubicBezTo>
                <a:cubicBezTo>
                  <a:pt x="5160264" y="1469644"/>
                  <a:pt x="5175884" y="1454150"/>
                  <a:pt x="5195189" y="1454150"/>
                </a:cubicBezTo>
                <a:close/>
                <a:moveTo>
                  <a:pt x="2068830" y="1454150"/>
                </a:moveTo>
                <a:cubicBezTo>
                  <a:pt x="2088134" y="1454150"/>
                  <a:pt x="2103755" y="1469644"/>
                  <a:pt x="2103755" y="1488821"/>
                </a:cubicBezTo>
                <a:cubicBezTo>
                  <a:pt x="2103755" y="1507998"/>
                  <a:pt x="2088134" y="1523492"/>
                  <a:pt x="2068830" y="1523492"/>
                </a:cubicBezTo>
                <a:cubicBezTo>
                  <a:pt x="2049526" y="1523492"/>
                  <a:pt x="2033905" y="1507998"/>
                  <a:pt x="2033905" y="1488821"/>
                </a:cubicBezTo>
                <a:cubicBezTo>
                  <a:pt x="2033905" y="1469644"/>
                  <a:pt x="2049526" y="1454150"/>
                  <a:pt x="2068830" y="1454150"/>
                </a:cubicBezTo>
                <a:close/>
                <a:moveTo>
                  <a:pt x="7612634" y="1442593"/>
                </a:moveTo>
                <a:cubicBezTo>
                  <a:pt x="7631937" y="1442593"/>
                  <a:pt x="7647559" y="1458087"/>
                  <a:pt x="7647559" y="1477264"/>
                </a:cubicBezTo>
                <a:cubicBezTo>
                  <a:pt x="7647559" y="1496441"/>
                  <a:pt x="7631937" y="1511935"/>
                  <a:pt x="7612634" y="1511935"/>
                </a:cubicBezTo>
                <a:cubicBezTo>
                  <a:pt x="7593330" y="1511935"/>
                  <a:pt x="7577709" y="1496441"/>
                  <a:pt x="7577709" y="1477264"/>
                </a:cubicBezTo>
                <a:cubicBezTo>
                  <a:pt x="7577709" y="1458087"/>
                  <a:pt x="7593330" y="1442593"/>
                  <a:pt x="7612634" y="1442593"/>
                </a:cubicBezTo>
                <a:close/>
                <a:moveTo>
                  <a:pt x="4091050" y="1442593"/>
                </a:moveTo>
                <a:cubicBezTo>
                  <a:pt x="4110355" y="1442593"/>
                  <a:pt x="4125975" y="1458087"/>
                  <a:pt x="4125975" y="1477264"/>
                </a:cubicBezTo>
                <a:cubicBezTo>
                  <a:pt x="4125975" y="1496441"/>
                  <a:pt x="4110355" y="1511935"/>
                  <a:pt x="4091050" y="1511935"/>
                </a:cubicBezTo>
                <a:cubicBezTo>
                  <a:pt x="4071746" y="1511935"/>
                  <a:pt x="4056125" y="1496441"/>
                  <a:pt x="4056125" y="1477264"/>
                </a:cubicBezTo>
                <a:cubicBezTo>
                  <a:pt x="4056125" y="1458087"/>
                  <a:pt x="4071746" y="1442593"/>
                  <a:pt x="4091050" y="1442593"/>
                </a:cubicBezTo>
                <a:close/>
                <a:moveTo>
                  <a:pt x="3881881" y="1442593"/>
                </a:moveTo>
                <a:cubicBezTo>
                  <a:pt x="3901186" y="1442593"/>
                  <a:pt x="3916806" y="1458087"/>
                  <a:pt x="3916806" y="1477264"/>
                </a:cubicBezTo>
                <a:cubicBezTo>
                  <a:pt x="3916806" y="1496441"/>
                  <a:pt x="3901186" y="1511935"/>
                  <a:pt x="3881881" y="1511935"/>
                </a:cubicBezTo>
                <a:cubicBezTo>
                  <a:pt x="3862577" y="1511935"/>
                  <a:pt x="3846956" y="1496441"/>
                  <a:pt x="3846956" y="1477264"/>
                </a:cubicBezTo>
                <a:cubicBezTo>
                  <a:pt x="3846956" y="1458087"/>
                  <a:pt x="3862577" y="1442593"/>
                  <a:pt x="3881881" y="1442593"/>
                </a:cubicBezTo>
                <a:close/>
                <a:moveTo>
                  <a:pt x="11831574" y="1419479"/>
                </a:moveTo>
                <a:cubicBezTo>
                  <a:pt x="11850877" y="1419479"/>
                  <a:pt x="11866499" y="1434973"/>
                  <a:pt x="11866499" y="1454150"/>
                </a:cubicBezTo>
                <a:cubicBezTo>
                  <a:pt x="11866499" y="1473327"/>
                  <a:pt x="11850877" y="1488821"/>
                  <a:pt x="11831574" y="1488821"/>
                </a:cubicBezTo>
                <a:cubicBezTo>
                  <a:pt x="11812270" y="1488821"/>
                  <a:pt x="11796649" y="1473327"/>
                  <a:pt x="11796649" y="1454150"/>
                </a:cubicBezTo>
                <a:cubicBezTo>
                  <a:pt x="11796649" y="1434973"/>
                  <a:pt x="11812270" y="1419479"/>
                  <a:pt x="11831574" y="1419479"/>
                </a:cubicBezTo>
                <a:close/>
                <a:moveTo>
                  <a:pt x="4637278" y="1419479"/>
                </a:moveTo>
                <a:cubicBezTo>
                  <a:pt x="4656582" y="1419479"/>
                  <a:pt x="4672203" y="1434973"/>
                  <a:pt x="4672203" y="1454150"/>
                </a:cubicBezTo>
                <a:cubicBezTo>
                  <a:pt x="4672203" y="1473327"/>
                  <a:pt x="4656582" y="1488821"/>
                  <a:pt x="4637278" y="1488821"/>
                </a:cubicBezTo>
                <a:cubicBezTo>
                  <a:pt x="4617974" y="1488821"/>
                  <a:pt x="4602353" y="1473327"/>
                  <a:pt x="4602353" y="1454150"/>
                </a:cubicBezTo>
                <a:cubicBezTo>
                  <a:pt x="4602353" y="1434973"/>
                  <a:pt x="4617974" y="1419479"/>
                  <a:pt x="4637278" y="1419479"/>
                </a:cubicBezTo>
                <a:close/>
                <a:moveTo>
                  <a:pt x="1011047" y="1407922"/>
                </a:moveTo>
                <a:cubicBezTo>
                  <a:pt x="1030351" y="1407922"/>
                  <a:pt x="1045972" y="1423416"/>
                  <a:pt x="1045972" y="1442593"/>
                </a:cubicBezTo>
                <a:cubicBezTo>
                  <a:pt x="1045972" y="1461770"/>
                  <a:pt x="1030351" y="1477264"/>
                  <a:pt x="1011047" y="1477264"/>
                </a:cubicBezTo>
                <a:cubicBezTo>
                  <a:pt x="991743" y="1477264"/>
                  <a:pt x="976122" y="1461770"/>
                  <a:pt x="976122" y="1442593"/>
                </a:cubicBezTo>
                <a:cubicBezTo>
                  <a:pt x="976122" y="1423416"/>
                  <a:pt x="991743" y="1407922"/>
                  <a:pt x="1011047" y="1407922"/>
                </a:cubicBezTo>
                <a:close/>
                <a:moveTo>
                  <a:pt x="801878" y="1407922"/>
                </a:moveTo>
                <a:cubicBezTo>
                  <a:pt x="821182" y="1407922"/>
                  <a:pt x="836803" y="1423416"/>
                  <a:pt x="836803" y="1442593"/>
                </a:cubicBezTo>
                <a:cubicBezTo>
                  <a:pt x="836803" y="1461770"/>
                  <a:pt x="821182" y="1477264"/>
                  <a:pt x="801878" y="1477264"/>
                </a:cubicBezTo>
                <a:cubicBezTo>
                  <a:pt x="782574" y="1477264"/>
                  <a:pt x="766953" y="1461770"/>
                  <a:pt x="766953" y="1442593"/>
                </a:cubicBezTo>
                <a:cubicBezTo>
                  <a:pt x="766953" y="1423416"/>
                  <a:pt x="782574" y="1407922"/>
                  <a:pt x="801878" y="1407922"/>
                </a:cubicBezTo>
                <a:close/>
                <a:moveTo>
                  <a:pt x="12063985" y="1396365"/>
                </a:moveTo>
                <a:cubicBezTo>
                  <a:pt x="12083288" y="1396365"/>
                  <a:pt x="12098910" y="1411859"/>
                  <a:pt x="12098910" y="1431036"/>
                </a:cubicBezTo>
                <a:cubicBezTo>
                  <a:pt x="12098910" y="1450213"/>
                  <a:pt x="12083288" y="1465707"/>
                  <a:pt x="12063985" y="1465707"/>
                </a:cubicBezTo>
                <a:cubicBezTo>
                  <a:pt x="12044680" y="1465707"/>
                  <a:pt x="12029060" y="1450213"/>
                  <a:pt x="12029060" y="1431036"/>
                </a:cubicBezTo>
                <a:cubicBezTo>
                  <a:pt x="12029060" y="1411859"/>
                  <a:pt x="12044680" y="1396365"/>
                  <a:pt x="12063985" y="1396365"/>
                </a:cubicBezTo>
                <a:close/>
                <a:moveTo>
                  <a:pt x="1859534" y="1396365"/>
                </a:moveTo>
                <a:cubicBezTo>
                  <a:pt x="1878838" y="1396365"/>
                  <a:pt x="1894459" y="1411859"/>
                  <a:pt x="1894459" y="1431036"/>
                </a:cubicBezTo>
                <a:cubicBezTo>
                  <a:pt x="1894459" y="1450213"/>
                  <a:pt x="1878838" y="1465707"/>
                  <a:pt x="1859534" y="1465707"/>
                </a:cubicBezTo>
                <a:cubicBezTo>
                  <a:pt x="1840230" y="1465707"/>
                  <a:pt x="1824609" y="1450213"/>
                  <a:pt x="1824609" y="1431036"/>
                </a:cubicBezTo>
                <a:cubicBezTo>
                  <a:pt x="1824609" y="1411859"/>
                  <a:pt x="1840230" y="1396365"/>
                  <a:pt x="1859534" y="1396365"/>
                </a:cubicBezTo>
                <a:close/>
                <a:moveTo>
                  <a:pt x="6578219" y="1384808"/>
                </a:moveTo>
                <a:cubicBezTo>
                  <a:pt x="6597523" y="1384808"/>
                  <a:pt x="6613144" y="1400302"/>
                  <a:pt x="6613144" y="1419479"/>
                </a:cubicBezTo>
                <a:cubicBezTo>
                  <a:pt x="6613144" y="1438656"/>
                  <a:pt x="6597523" y="1454150"/>
                  <a:pt x="6578219" y="1454150"/>
                </a:cubicBezTo>
                <a:cubicBezTo>
                  <a:pt x="6558915" y="1454150"/>
                  <a:pt x="6543294" y="1438656"/>
                  <a:pt x="6543294" y="1419479"/>
                </a:cubicBezTo>
                <a:cubicBezTo>
                  <a:pt x="6543294" y="1400302"/>
                  <a:pt x="6558915" y="1384808"/>
                  <a:pt x="6578219" y="1384808"/>
                </a:cubicBezTo>
                <a:close/>
                <a:moveTo>
                  <a:pt x="11610722" y="1373251"/>
                </a:moveTo>
                <a:cubicBezTo>
                  <a:pt x="11630025" y="1373251"/>
                  <a:pt x="11645647" y="1388745"/>
                  <a:pt x="11645647" y="1407922"/>
                </a:cubicBezTo>
                <a:cubicBezTo>
                  <a:pt x="11645647" y="1427099"/>
                  <a:pt x="11630025" y="1442593"/>
                  <a:pt x="11610722" y="1442593"/>
                </a:cubicBezTo>
                <a:cubicBezTo>
                  <a:pt x="11591417" y="1442593"/>
                  <a:pt x="11575797" y="1427099"/>
                  <a:pt x="11575797" y="1407922"/>
                </a:cubicBezTo>
                <a:cubicBezTo>
                  <a:pt x="11575797" y="1388745"/>
                  <a:pt x="11591417" y="1373251"/>
                  <a:pt x="11610722" y="1373251"/>
                </a:cubicBezTo>
                <a:close/>
                <a:moveTo>
                  <a:pt x="3114803" y="1373251"/>
                </a:moveTo>
                <a:cubicBezTo>
                  <a:pt x="3134107" y="1373251"/>
                  <a:pt x="3149728" y="1388745"/>
                  <a:pt x="3149728" y="1407922"/>
                </a:cubicBezTo>
                <a:cubicBezTo>
                  <a:pt x="3149728" y="1427099"/>
                  <a:pt x="3134107" y="1442593"/>
                  <a:pt x="3114803" y="1442593"/>
                </a:cubicBezTo>
                <a:cubicBezTo>
                  <a:pt x="3095499" y="1442593"/>
                  <a:pt x="3079878" y="1427099"/>
                  <a:pt x="3079878" y="1407922"/>
                </a:cubicBezTo>
                <a:cubicBezTo>
                  <a:pt x="3079878" y="1388745"/>
                  <a:pt x="3095499" y="1373251"/>
                  <a:pt x="3114803" y="1373251"/>
                </a:cubicBezTo>
                <a:close/>
                <a:moveTo>
                  <a:pt x="6810756" y="1361694"/>
                </a:moveTo>
                <a:cubicBezTo>
                  <a:pt x="6830061" y="1361694"/>
                  <a:pt x="6845681" y="1377188"/>
                  <a:pt x="6845681" y="1396365"/>
                </a:cubicBezTo>
                <a:cubicBezTo>
                  <a:pt x="6845681" y="1415542"/>
                  <a:pt x="6830061" y="1431036"/>
                  <a:pt x="6810756" y="1431036"/>
                </a:cubicBezTo>
                <a:cubicBezTo>
                  <a:pt x="6791453" y="1431036"/>
                  <a:pt x="6775831" y="1415542"/>
                  <a:pt x="6775831" y="1396365"/>
                </a:cubicBezTo>
                <a:cubicBezTo>
                  <a:pt x="6775831" y="1377188"/>
                  <a:pt x="6791453" y="1361694"/>
                  <a:pt x="6810756" y="1361694"/>
                </a:cubicBezTo>
                <a:close/>
                <a:moveTo>
                  <a:pt x="5601970" y="1350137"/>
                </a:moveTo>
                <a:cubicBezTo>
                  <a:pt x="5621275" y="1350137"/>
                  <a:pt x="5636895" y="1365631"/>
                  <a:pt x="5636895" y="1384808"/>
                </a:cubicBezTo>
                <a:cubicBezTo>
                  <a:pt x="5636895" y="1403985"/>
                  <a:pt x="5621275" y="1419479"/>
                  <a:pt x="5601970" y="1419479"/>
                </a:cubicBezTo>
                <a:cubicBezTo>
                  <a:pt x="5582667" y="1419479"/>
                  <a:pt x="5567045" y="1403985"/>
                  <a:pt x="5567045" y="1384808"/>
                </a:cubicBezTo>
                <a:cubicBezTo>
                  <a:pt x="5567045" y="1365631"/>
                  <a:pt x="5582667" y="1350137"/>
                  <a:pt x="5601970" y="1350137"/>
                </a:cubicBezTo>
                <a:close/>
                <a:moveTo>
                  <a:pt x="4927855" y="1350137"/>
                </a:moveTo>
                <a:cubicBezTo>
                  <a:pt x="4947158" y="1350137"/>
                  <a:pt x="4962780" y="1365631"/>
                  <a:pt x="4962780" y="1384808"/>
                </a:cubicBezTo>
                <a:cubicBezTo>
                  <a:pt x="4962780" y="1403985"/>
                  <a:pt x="4947158" y="1419479"/>
                  <a:pt x="4927855" y="1419479"/>
                </a:cubicBezTo>
                <a:cubicBezTo>
                  <a:pt x="4908550" y="1419479"/>
                  <a:pt x="4892930" y="1403985"/>
                  <a:pt x="4892930" y="1384808"/>
                </a:cubicBezTo>
                <a:cubicBezTo>
                  <a:pt x="4892930" y="1365631"/>
                  <a:pt x="4908550" y="1350137"/>
                  <a:pt x="4927855" y="1350137"/>
                </a:cubicBezTo>
                <a:close/>
                <a:moveTo>
                  <a:pt x="4335145" y="1350137"/>
                </a:moveTo>
                <a:cubicBezTo>
                  <a:pt x="4354450" y="1350137"/>
                  <a:pt x="4370070" y="1365631"/>
                  <a:pt x="4370070" y="1384808"/>
                </a:cubicBezTo>
                <a:cubicBezTo>
                  <a:pt x="4370070" y="1403985"/>
                  <a:pt x="4354450" y="1419479"/>
                  <a:pt x="4335145" y="1419479"/>
                </a:cubicBezTo>
                <a:cubicBezTo>
                  <a:pt x="4315842" y="1419479"/>
                  <a:pt x="4300220" y="1403985"/>
                  <a:pt x="4300220" y="1384808"/>
                </a:cubicBezTo>
                <a:cubicBezTo>
                  <a:pt x="4300220" y="1365631"/>
                  <a:pt x="4315842" y="1350137"/>
                  <a:pt x="4335145" y="1350137"/>
                </a:cubicBezTo>
                <a:close/>
                <a:moveTo>
                  <a:pt x="2731263" y="1350137"/>
                </a:moveTo>
                <a:cubicBezTo>
                  <a:pt x="2750567" y="1350137"/>
                  <a:pt x="2766188" y="1365631"/>
                  <a:pt x="2766188" y="1384808"/>
                </a:cubicBezTo>
                <a:cubicBezTo>
                  <a:pt x="2766188" y="1403985"/>
                  <a:pt x="2750567" y="1419479"/>
                  <a:pt x="2731263" y="1419479"/>
                </a:cubicBezTo>
                <a:cubicBezTo>
                  <a:pt x="2711958" y="1419479"/>
                  <a:pt x="2696338" y="1403985"/>
                  <a:pt x="2696338" y="1384808"/>
                </a:cubicBezTo>
                <a:cubicBezTo>
                  <a:pt x="2696338" y="1365631"/>
                  <a:pt x="2711958" y="1350137"/>
                  <a:pt x="2731263" y="1350137"/>
                </a:cubicBezTo>
                <a:close/>
                <a:moveTo>
                  <a:pt x="2254758" y="1350137"/>
                </a:moveTo>
                <a:cubicBezTo>
                  <a:pt x="2274063" y="1350137"/>
                  <a:pt x="2289683" y="1365631"/>
                  <a:pt x="2289683" y="1384808"/>
                </a:cubicBezTo>
                <a:cubicBezTo>
                  <a:pt x="2289683" y="1403985"/>
                  <a:pt x="2274063" y="1419479"/>
                  <a:pt x="2254758" y="1419479"/>
                </a:cubicBezTo>
                <a:cubicBezTo>
                  <a:pt x="2235454" y="1419479"/>
                  <a:pt x="2219833" y="1403985"/>
                  <a:pt x="2219833" y="1384808"/>
                </a:cubicBezTo>
                <a:cubicBezTo>
                  <a:pt x="2219833" y="1365631"/>
                  <a:pt x="2235454" y="1350137"/>
                  <a:pt x="2254758" y="1350137"/>
                </a:cubicBezTo>
                <a:close/>
                <a:moveTo>
                  <a:pt x="325501" y="1350137"/>
                </a:moveTo>
                <a:cubicBezTo>
                  <a:pt x="344805" y="1350137"/>
                  <a:pt x="360426" y="1365631"/>
                  <a:pt x="360426" y="1384808"/>
                </a:cubicBezTo>
                <a:cubicBezTo>
                  <a:pt x="360426" y="1403985"/>
                  <a:pt x="344805" y="1419479"/>
                  <a:pt x="325501" y="1419479"/>
                </a:cubicBezTo>
                <a:cubicBezTo>
                  <a:pt x="306197" y="1419479"/>
                  <a:pt x="290576" y="1403985"/>
                  <a:pt x="290576" y="1384808"/>
                </a:cubicBezTo>
                <a:cubicBezTo>
                  <a:pt x="290576" y="1365631"/>
                  <a:pt x="306197" y="1350137"/>
                  <a:pt x="325501" y="1350137"/>
                </a:cubicBezTo>
                <a:close/>
                <a:moveTo>
                  <a:pt x="3695955" y="1338580"/>
                </a:moveTo>
                <a:cubicBezTo>
                  <a:pt x="3715258" y="1338580"/>
                  <a:pt x="3730880" y="1354074"/>
                  <a:pt x="3730880" y="1373251"/>
                </a:cubicBezTo>
                <a:cubicBezTo>
                  <a:pt x="3730880" y="1392428"/>
                  <a:pt x="3715258" y="1407922"/>
                  <a:pt x="3695955" y="1407922"/>
                </a:cubicBezTo>
                <a:cubicBezTo>
                  <a:pt x="3676651" y="1407922"/>
                  <a:pt x="3661030" y="1392428"/>
                  <a:pt x="3661030" y="1373251"/>
                </a:cubicBezTo>
                <a:cubicBezTo>
                  <a:pt x="3661030" y="1354074"/>
                  <a:pt x="3676651" y="1338580"/>
                  <a:pt x="3695955" y="1338580"/>
                </a:cubicBezTo>
                <a:close/>
                <a:moveTo>
                  <a:pt x="7415150" y="1327023"/>
                </a:moveTo>
                <a:cubicBezTo>
                  <a:pt x="7434454" y="1327023"/>
                  <a:pt x="7450075" y="1342517"/>
                  <a:pt x="7450075" y="1361694"/>
                </a:cubicBezTo>
                <a:cubicBezTo>
                  <a:pt x="7450075" y="1380871"/>
                  <a:pt x="7434454" y="1396365"/>
                  <a:pt x="7415150" y="1396365"/>
                </a:cubicBezTo>
                <a:cubicBezTo>
                  <a:pt x="7395845" y="1396365"/>
                  <a:pt x="7380225" y="1380871"/>
                  <a:pt x="7380225" y="1361694"/>
                </a:cubicBezTo>
                <a:cubicBezTo>
                  <a:pt x="7380225" y="1342517"/>
                  <a:pt x="7395845" y="1327023"/>
                  <a:pt x="7415150" y="1327023"/>
                </a:cubicBezTo>
                <a:close/>
                <a:moveTo>
                  <a:pt x="5392802" y="1327023"/>
                </a:moveTo>
                <a:cubicBezTo>
                  <a:pt x="5412106" y="1327023"/>
                  <a:pt x="5427727" y="1342517"/>
                  <a:pt x="5427727" y="1361694"/>
                </a:cubicBezTo>
                <a:cubicBezTo>
                  <a:pt x="5427727" y="1380871"/>
                  <a:pt x="5412106" y="1396365"/>
                  <a:pt x="5392802" y="1396365"/>
                </a:cubicBezTo>
                <a:cubicBezTo>
                  <a:pt x="5373498" y="1396365"/>
                  <a:pt x="5357877" y="1380871"/>
                  <a:pt x="5357877" y="1361694"/>
                </a:cubicBezTo>
                <a:cubicBezTo>
                  <a:pt x="5357877" y="1342517"/>
                  <a:pt x="5373498" y="1327023"/>
                  <a:pt x="5392802" y="1327023"/>
                </a:cubicBezTo>
                <a:close/>
                <a:moveTo>
                  <a:pt x="11099419" y="1303909"/>
                </a:moveTo>
                <a:cubicBezTo>
                  <a:pt x="11118724" y="1303909"/>
                  <a:pt x="11134344" y="1319403"/>
                  <a:pt x="11134344" y="1338580"/>
                </a:cubicBezTo>
                <a:cubicBezTo>
                  <a:pt x="11134344" y="1357757"/>
                  <a:pt x="11118724" y="1373251"/>
                  <a:pt x="11099419" y="1373251"/>
                </a:cubicBezTo>
                <a:cubicBezTo>
                  <a:pt x="11080116" y="1373251"/>
                  <a:pt x="11064494" y="1357757"/>
                  <a:pt x="11064494" y="1338580"/>
                </a:cubicBezTo>
                <a:cubicBezTo>
                  <a:pt x="11064494" y="1319403"/>
                  <a:pt x="11080116" y="1303909"/>
                  <a:pt x="11099419" y="1303909"/>
                </a:cubicBezTo>
                <a:close/>
                <a:moveTo>
                  <a:pt x="1510920" y="1303909"/>
                </a:moveTo>
                <a:cubicBezTo>
                  <a:pt x="1530224" y="1303909"/>
                  <a:pt x="1545845" y="1319403"/>
                  <a:pt x="1545845" y="1338580"/>
                </a:cubicBezTo>
                <a:cubicBezTo>
                  <a:pt x="1545845" y="1357757"/>
                  <a:pt x="1530224" y="1373251"/>
                  <a:pt x="1510920" y="1373251"/>
                </a:cubicBezTo>
                <a:cubicBezTo>
                  <a:pt x="1491616" y="1373251"/>
                  <a:pt x="1475995" y="1357757"/>
                  <a:pt x="1475995" y="1338580"/>
                </a:cubicBezTo>
                <a:cubicBezTo>
                  <a:pt x="1475995" y="1319403"/>
                  <a:pt x="1491616" y="1303909"/>
                  <a:pt x="1510920" y="1303909"/>
                </a:cubicBezTo>
                <a:close/>
                <a:moveTo>
                  <a:pt x="534671" y="1303909"/>
                </a:moveTo>
                <a:cubicBezTo>
                  <a:pt x="553975" y="1303909"/>
                  <a:pt x="569596" y="1319403"/>
                  <a:pt x="569596" y="1338580"/>
                </a:cubicBezTo>
                <a:cubicBezTo>
                  <a:pt x="569596" y="1357757"/>
                  <a:pt x="553975" y="1373251"/>
                  <a:pt x="534671" y="1373251"/>
                </a:cubicBezTo>
                <a:cubicBezTo>
                  <a:pt x="515367" y="1373251"/>
                  <a:pt x="499746" y="1357757"/>
                  <a:pt x="499746" y="1338580"/>
                </a:cubicBezTo>
                <a:cubicBezTo>
                  <a:pt x="499746" y="1319403"/>
                  <a:pt x="515367" y="1303909"/>
                  <a:pt x="534671" y="1303909"/>
                </a:cubicBezTo>
                <a:close/>
                <a:moveTo>
                  <a:pt x="3451861" y="1292352"/>
                </a:moveTo>
                <a:cubicBezTo>
                  <a:pt x="3471164" y="1292352"/>
                  <a:pt x="3486786" y="1307846"/>
                  <a:pt x="3486786" y="1327023"/>
                </a:cubicBezTo>
                <a:cubicBezTo>
                  <a:pt x="3486786" y="1346200"/>
                  <a:pt x="3471164" y="1361694"/>
                  <a:pt x="3451861" y="1361694"/>
                </a:cubicBezTo>
                <a:cubicBezTo>
                  <a:pt x="3432556" y="1361694"/>
                  <a:pt x="3416936" y="1346200"/>
                  <a:pt x="3416936" y="1327023"/>
                </a:cubicBezTo>
                <a:cubicBezTo>
                  <a:pt x="3416936" y="1307846"/>
                  <a:pt x="3432556" y="1292352"/>
                  <a:pt x="3451861" y="1292352"/>
                </a:cubicBezTo>
                <a:close/>
                <a:moveTo>
                  <a:pt x="7182613" y="1280795"/>
                </a:moveTo>
                <a:cubicBezTo>
                  <a:pt x="7201917" y="1280795"/>
                  <a:pt x="7217538" y="1296289"/>
                  <a:pt x="7217538" y="1315466"/>
                </a:cubicBezTo>
                <a:cubicBezTo>
                  <a:pt x="7217538" y="1334643"/>
                  <a:pt x="7201917" y="1350137"/>
                  <a:pt x="7182613" y="1350137"/>
                </a:cubicBezTo>
                <a:cubicBezTo>
                  <a:pt x="7163308" y="1350137"/>
                  <a:pt x="7147688" y="1334643"/>
                  <a:pt x="7147688" y="1315466"/>
                </a:cubicBezTo>
                <a:cubicBezTo>
                  <a:pt x="7147688" y="1296289"/>
                  <a:pt x="7163308" y="1280795"/>
                  <a:pt x="7182613" y="1280795"/>
                </a:cubicBezTo>
                <a:close/>
                <a:moveTo>
                  <a:pt x="6334126" y="1280795"/>
                </a:moveTo>
                <a:cubicBezTo>
                  <a:pt x="6353430" y="1280795"/>
                  <a:pt x="6369051" y="1296289"/>
                  <a:pt x="6369051" y="1315466"/>
                </a:cubicBezTo>
                <a:cubicBezTo>
                  <a:pt x="6369051" y="1334643"/>
                  <a:pt x="6353430" y="1350137"/>
                  <a:pt x="6334126" y="1350137"/>
                </a:cubicBezTo>
                <a:cubicBezTo>
                  <a:pt x="6314822" y="1350137"/>
                  <a:pt x="6299201" y="1334643"/>
                  <a:pt x="6299201" y="1315466"/>
                </a:cubicBezTo>
                <a:cubicBezTo>
                  <a:pt x="6299201" y="1296289"/>
                  <a:pt x="6314822" y="1280795"/>
                  <a:pt x="6334126" y="1280795"/>
                </a:cubicBezTo>
                <a:close/>
                <a:moveTo>
                  <a:pt x="2498726" y="1280795"/>
                </a:moveTo>
                <a:cubicBezTo>
                  <a:pt x="2518030" y="1280795"/>
                  <a:pt x="2533651" y="1296289"/>
                  <a:pt x="2533651" y="1315466"/>
                </a:cubicBezTo>
                <a:cubicBezTo>
                  <a:pt x="2533651" y="1334643"/>
                  <a:pt x="2518030" y="1350137"/>
                  <a:pt x="2498726" y="1350137"/>
                </a:cubicBezTo>
                <a:cubicBezTo>
                  <a:pt x="2479422" y="1350137"/>
                  <a:pt x="2463801" y="1334643"/>
                  <a:pt x="2463801" y="1315466"/>
                </a:cubicBezTo>
                <a:cubicBezTo>
                  <a:pt x="2463801" y="1296289"/>
                  <a:pt x="2479422" y="1280795"/>
                  <a:pt x="2498726" y="1280795"/>
                </a:cubicBezTo>
                <a:close/>
                <a:moveTo>
                  <a:pt x="1231901" y="1280795"/>
                </a:moveTo>
                <a:cubicBezTo>
                  <a:pt x="1251205" y="1280795"/>
                  <a:pt x="1266826" y="1296289"/>
                  <a:pt x="1266826" y="1315466"/>
                </a:cubicBezTo>
                <a:cubicBezTo>
                  <a:pt x="1266826" y="1334643"/>
                  <a:pt x="1251205" y="1350137"/>
                  <a:pt x="1231901" y="1350137"/>
                </a:cubicBezTo>
                <a:cubicBezTo>
                  <a:pt x="1212597" y="1350137"/>
                  <a:pt x="1196976" y="1334643"/>
                  <a:pt x="1196976" y="1315466"/>
                </a:cubicBezTo>
                <a:cubicBezTo>
                  <a:pt x="1196976" y="1296289"/>
                  <a:pt x="1212597" y="1280795"/>
                  <a:pt x="1231901" y="1280795"/>
                </a:cubicBezTo>
                <a:close/>
                <a:moveTo>
                  <a:pt x="6136514" y="1269238"/>
                </a:moveTo>
                <a:cubicBezTo>
                  <a:pt x="6155818" y="1269238"/>
                  <a:pt x="6171439" y="1284732"/>
                  <a:pt x="6171439" y="1303909"/>
                </a:cubicBezTo>
                <a:cubicBezTo>
                  <a:pt x="6171439" y="1323086"/>
                  <a:pt x="6155818" y="1338580"/>
                  <a:pt x="6136514" y="1338580"/>
                </a:cubicBezTo>
                <a:cubicBezTo>
                  <a:pt x="6117210" y="1338580"/>
                  <a:pt x="6101589" y="1323086"/>
                  <a:pt x="6101589" y="1303909"/>
                </a:cubicBezTo>
                <a:cubicBezTo>
                  <a:pt x="6101589" y="1284732"/>
                  <a:pt x="6117210" y="1269238"/>
                  <a:pt x="6136514" y="1269238"/>
                </a:cubicBezTo>
                <a:close/>
                <a:moveTo>
                  <a:pt x="12214988" y="1246124"/>
                </a:moveTo>
                <a:cubicBezTo>
                  <a:pt x="12234292" y="1246124"/>
                  <a:pt x="12249913" y="1261618"/>
                  <a:pt x="12249913" y="1280795"/>
                </a:cubicBezTo>
                <a:cubicBezTo>
                  <a:pt x="12249913" y="1299972"/>
                  <a:pt x="12234292" y="1315466"/>
                  <a:pt x="12214988" y="1315466"/>
                </a:cubicBezTo>
                <a:cubicBezTo>
                  <a:pt x="12195683" y="1315466"/>
                  <a:pt x="12180063" y="1299972"/>
                  <a:pt x="12180063" y="1280795"/>
                </a:cubicBezTo>
                <a:cubicBezTo>
                  <a:pt x="12180063" y="1261618"/>
                  <a:pt x="12195683" y="1246124"/>
                  <a:pt x="12214988" y="1246124"/>
                </a:cubicBezTo>
                <a:close/>
                <a:moveTo>
                  <a:pt x="5880863" y="1246124"/>
                </a:moveTo>
                <a:cubicBezTo>
                  <a:pt x="5900167" y="1246124"/>
                  <a:pt x="5915788" y="1261618"/>
                  <a:pt x="5915788" y="1280795"/>
                </a:cubicBezTo>
                <a:cubicBezTo>
                  <a:pt x="5915788" y="1299972"/>
                  <a:pt x="5900167" y="1315466"/>
                  <a:pt x="5880863" y="1315466"/>
                </a:cubicBezTo>
                <a:cubicBezTo>
                  <a:pt x="5861558" y="1315466"/>
                  <a:pt x="5845938" y="1299972"/>
                  <a:pt x="5845938" y="1280795"/>
                </a:cubicBezTo>
                <a:cubicBezTo>
                  <a:pt x="5845938" y="1261618"/>
                  <a:pt x="5861558" y="1246124"/>
                  <a:pt x="5880863" y="1246124"/>
                </a:cubicBezTo>
                <a:close/>
                <a:moveTo>
                  <a:pt x="7786879" y="1234567"/>
                </a:moveTo>
                <a:cubicBezTo>
                  <a:pt x="7806182" y="1234567"/>
                  <a:pt x="7821804" y="1250061"/>
                  <a:pt x="7821804" y="1269238"/>
                </a:cubicBezTo>
                <a:cubicBezTo>
                  <a:pt x="7821804" y="1288415"/>
                  <a:pt x="7806182" y="1303909"/>
                  <a:pt x="7786879" y="1303909"/>
                </a:cubicBezTo>
                <a:cubicBezTo>
                  <a:pt x="7767575" y="1303909"/>
                  <a:pt x="7751954" y="1288415"/>
                  <a:pt x="7751954" y="1269238"/>
                </a:cubicBezTo>
                <a:cubicBezTo>
                  <a:pt x="7751954" y="1250061"/>
                  <a:pt x="7767575" y="1234567"/>
                  <a:pt x="7786879" y="1234567"/>
                </a:cubicBezTo>
                <a:close/>
                <a:moveTo>
                  <a:pt x="11506074" y="1211453"/>
                </a:moveTo>
                <a:cubicBezTo>
                  <a:pt x="11525378" y="1211453"/>
                  <a:pt x="11540999" y="1226947"/>
                  <a:pt x="11540999" y="1246124"/>
                </a:cubicBezTo>
                <a:cubicBezTo>
                  <a:pt x="11540999" y="1265301"/>
                  <a:pt x="11525378" y="1280795"/>
                  <a:pt x="11506074" y="1280795"/>
                </a:cubicBezTo>
                <a:cubicBezTo>
                  <a:pt x="11486769" y="1280795"/>
                  <a:pt x="11471149" y="1265301"/>
                  <a:pt x="11471149" y="1246124"/>
                </a:cubicBezTo>
                <a:cubicBezTo>
                  <a:pt x="11471149" y="1226947"/>
                  <a:pt x="11486769" y="1211453"/>
                  <a:pt x="11506074" y="1211453"/>
                </a:cubicBezTo>
                <a:close/>
                <a:moveTo>
                  <a:pt x="5171949" y="1211453"/>
                </a:moveTo>
                <a:cubicBezTo>
                  <a:pt x="5191253" y="1211453"/>
                  <a:pt x="5206874" y="1226947"/>
                  <a:pt x="5206874" y="1246124"/>
                </a:cubicBezTo>
                <a:cubicBezTo>
                  <a:pt x="5206874" y="1265301"/>
                  <a:pt x="5191253" y="1280795"/>
                  <a:pt x="5171949" y="1280795"/>
                </a:cubicBezTo>
                <a:cubicBezTo>
                  <a:pt x="5152645" y="1280795"/>
                  <a:pt x="5137024" y="1265301"/>
                  <a:pt x="5137024" y="1246124"/>
                </a:cubicBezTo>
                <a:cubicBezTo>
                  <a:pt x="5137024" y="1226947"/>
                  <a:pt x="5152645" y="1211453"/>
                  <a:pt x="5171949" y="1211453"/>
                </a:cubicBezTo>
                <a:close/>
                <a:moveTo>
                  <a:pt x="4509517" y="1211453"/>
                </a:moveTo>
                <a:cubicBezTo>
                  <a:pt x="4528821" y="1211453"/>
                  <a:pt x="4544442" y="1226947"/>
                  <a:pt x="4544442" y="1246124"/>
                </a:cubicBezTo>
                <a:cubicBezTo>
                  <a:pt x="4544442" y="1265301"/>
                  <a:pt x="4528821" y="1280795"/>
                  <a:pt x="4509517" y="1280795"/>
                </a:cubicBezTo>
                <a:cubicBezTo>
                  <a:pt x="4490213" y="1280795"/>
                  <a:pt x="4474592" y="1265301"/>
                  <a:pt x="4474592" y="1246124"/>
                </a:cubicBezTo>
                <a:cubicBezTo>
                  <a:pt x="4474592" y="1226947"/>
                  <a:pt x="4490213" y="1211453"/>
                  <a:pt x="4509517" y="1211453"/>
                </a:cubicBezTo>
                <a:close/>
                <a:moveTo>
                  <a:pt x="2928875" y="1211453"/>
                </a:moveTo>
                <a:cubicBezTo>
                  <a:pt x="2948179" y="1211453"/>
                  <a:pt x="2963800" y="1226947"/>
                  <a:pt x="2963800" y="1246124"/>
                </a:cubicBezTo>
                <a:cubicBezTo>
                  <a:pt x="2963800" y="1265301"/>
                  <a:pt x="2948179" y="1280795"/>
                  <a:pt x="2928875" y="1280795"/>
                </a:cubicBezTo>
                <a:cubicBezTo>
                  <a:pt x="2909571" y="1280795"/>
                  <a:pt x="2893950" y="1265301"/>
                  <a:pt x="2893950" y="1246124"/>
                </a:cubicBezTo>
                <a:cubicBezTo>
                  <a:pt x="2893950" y="1226947"/>
                  <a:pt x="2909571" y="1211453"/>
                  <a:pt x="2928875" y="1211453"/>
                </a:cubicBezTo>
                <a:close/>
                <a:moveTo>
                  <a:pt x="1743457" y="1211453"/>
                </a:moveTo>
                <a:cubicBezTo>
                  <a:pt x="1762761" y="1211453"/>
                  <a:pt x="1778382" y="1226947"/>
                  <a:pt x="1778382" y="1246124"/>
                </a:cubicBezTo>
                <a:cubicBezTo>
                  <a:pt x="1778382" y="1265301"/>
                  <a:pt x="1762761" y="1280795"/>
                  <a:pt x="1743457" y="1280795"/>
                </a:cubicBezTo>
                <a:cubicBezTo>
                  <a:pt x="1724153" y="1280795"/>
                  <a:pt x="1708532" y="1265301"/>
                  <a:pt x="1708532" y="1246124"/>
                </a:cubicBezTo>
                <a:cubicBezTo>
                  <a:pt x="1708532" y="1226947"/>
                  <a:pt x="1724153" y="1211453"/>
                  <a:pt x="1743457" y="1211453"/>
                </a:cubicBezTo>
                <a:close/>
                <a:moveTo>
                  <a:pt x="11273791" y="1188339"/>
                </a:moveTo>
                <a:cubicBezTo>
                  <a:pt x="11293094" y="1188339"/>
                  <a:pt x="11308716" y="1203833"/>
                  <a:pt x="11308716" y="1223010"/>
                </a:cubicBezTo>
                <a:cubicBezTo>
                  <a:pt x="11308716" y="1242187"/>
                  <a:pt x="11293094" y="1257681"/>
                  <a:pt x="11273791" y="1257681"/>
                </a:cubicBezTo>
                <a:cubicBezTo>
                  <a:pt x="11254487" y="1257681"/>
                  <a:pt x="11238866" y="1242187"/>
                  <a:pt x="11238866" y="1223010"/>
                </a:cubicBezTo>
                <a:cubicBezTo>
                  <a:pt x="11238866" y="1203833"/>
                  <a:pt x="11254487" y="1188339"/>
                  <a:pt x="11273791" y="1188339"/>
                </a:cubicBezTo>
                <a:close/>
                <a:moveTo>
                  <a:pt x="4776851" y="1188339"/>
                </a:moveTo>
                <a:cubicBezTo>
                  <a:pt x="4796156" y="1188339"/>
                  <a:pt x="4811776" y="1203833"/>
                  <a:pt x="4811776" y="1223010"/>
                </a:cubicBezTo>
                <a:cubicBezTo>
                  <a:pt x="4811776" y="1242187"/>
                  <a:pt x="4796156" y="1257681"/>
                  <a:pt x="4776851" y="1257681"/>
                </a:cubicBezTo>
                <a:cubicBezTo>
                  <a:pt x="4757548" y="1257681"/>
                  <a:pt x="4741926" y="1242187"/>
                  <a:pt x="4741926" y="1223010"/>
                </a:cubicBezTo>
                <a:cubicBezTo>
                  <a:pt x="4741926" y="1203833"/>
                  <a:pt x="4757548" y="1188339"/>
                  <a:pt x="4776851" y="1188339"/>
                </a:cubicBezTo>
                <a:close/>
                <a:moveTo>
                  <a:pt x="11820018" y="1176782"/>
                </a:moveTo>
                <a:cubicBezTo>
                  <a:pt x="11839322" y="1176782"/>
                  <a:pt x="11854943" y="1192276"/>
                  <a:pt x="11854943" y="1211453"/>
                </a:cubicBezTo>
                <a:cubicBezTo>
                  <a:pt x="11854943" y="1230630"/>
                  <a:pt x="11839322" y="1246124"/>
                  <a:pt x="11820018" y="1246124"/>
                </a:cubicBezTo>
                <a:cubicBezTo>
                  <a:pt x="11800714" y="1246124"/>
                  <a:pt x="11785093" y="1230630"/>
                  <a:pt x="11785093" y="1211453"/>
                </a:cubicBezTo>
                <a:cubicBezTo>
                  <a:pt x="11785093" y="1192276"/>
                  <a:pt x="11800714" y="1176782"/>
                  <a:pt x="11820018" y="1176782"/>
                </a:cubicBezTo>
                <a:close/>
                <a:moveTo>
                  <a:pt x="6961887" y="1176782"/>
                </a:moveTo>
                <a:cubicBezTo>
                  <a:pt x="6981191" y="1176782"/>
                  <a:pt x="6996812" y="1192276"/>
                  <a:pt x="6996812" y="1211453"/>
                </a:cubicBezTo>
                <a:cubicBezTo>
                  <a:pt x="6996812" y="1230630"/>
                  <a:pt x="6981191" y="1246124"/>
                  <a:pt x="6961887" y="1246124"/>
                </a:cubicBezTo>
                <a:cubicBezTo>
                  <a:pt x="6942582" y="1246124"/>
                  <a:pt x="6926962" y="1230630"/>
                  <a:pt x="6926962" y="1211453"/>
                </a:cubicBezTo>
                <a:cubicBezTo>
                  <a:pt x="6926962" y="1192276"/>
                  <a:pt x="6942582" y="1176782"/>
                  <a:pt x="6961887" y="1176782"/>
                </a:cubicBezTo>
                <a:close/>
                <a:moveTo>
                  <a:pt x="4160902" y="1176782"/>
                </a:moveTo>
                <a:cubicBezTo>
                  <a:pt x="4180206" y="1176782"/>
                  <a:pt x="4195827" y="1192276"/>
                  <a:pt x="4195827" y="1211453"/>
                </a:cubicBezTo>
                <a:cubicBezTo>
                  <a:pt x="4195827" y="1230630"/>
                  <a:pt x="4180206" y="1246124"/>
                  <a:pt x="4160902" y="1246124"/>
                </a:cubicBezTo>
                <a:cubicBezTo>
                  <a:pt x="4141598" y="1246124"/>
                  <a:pt x="4125977" y="1230630"/>
                  <a:pt x="4125977" y="1211453"/>
                </a:cubicBezTo>
                <a:cubicBezTo>
                  <a:pt x="4125977" y="1192276"/>
                  <a:pt x="4141598" y="1176782"/>
                  <a:pt x="4160902" y="1176782"/>
                </a:cubicBezTo>
                <a:close/>
                <a:moveTo>
                  <a:pt x="3940049" y="1165225"/>
                </a:moveTo>
                <a:cubicBezTo>
                  <a:pt x="3959353" y="1165225"/>
                  <a:pt x="3974974" y="1180719"/>
                  <a:pt x="3974974" y="1199896"/>
                </a:cubicBezTo>
                <a:cubicBezTo>
                  <a:pt x="3974974" y="1219073"/>
                  <a:pt x="3959353" y="1234567"/>
                  <a:pt x="3940049" y="1234567"/>
                </a:cubicBezTo>
                <a:cubicBezTo>
                  <a:pt x="3920745" y="1234567"/>
                  <a:pt x="3905124" y="1219073"/>
                  <a:pt x="3905124" y="1199896"/>
                </a:cubicBezTo>
                <a:cubicBezTo>
                  <a:pt x="3905124" y="1180719"/>
                  <a:pt x="3920745" y="1165225"/>
                  <a:pt x="3940049" y="1165225"/>
                </a:cubicBezTo>
                <a:close/>
                <a:moveTo>
                  <a:pt x="3196210" y="1165225"/>
                </a:moveTo>
                <a:cubicBezTo>
                  <a:pt x="3215514" y="1165225"/>
                  <a:pt x="3231135" y="1180719"/>
                  <a:pt x="3231135" y="1199896"/>
                </a:cubicBezTo>
                <a:cubicBezTo>
                  <a:pt x="3231135" y="1219073"/>
                  <a:pt x="3215514" y="1234567"/>
                  <a:pt x="3196210" y="1234567"/>
                </a:cubicBezTo>
                <a:cubicBezTo>
                  <a:pt x="3176906" y="1234567"/>
                  <a:pt x="3161285" y="1219073"/>
                  <a:pt x="3161285" y="1199896"/>
                </a:cubicBezTo>
                <a:cubicBezTo>
                  <a:pt x="3161285" y="1180719"/>
                  <a:pt x="3176906" y="1165225"/>
                  <a:pt x="3196210" y="1165225"/>
                </a:cubicBezTo>
                <a:close/>
                <a:moveTo>
                  <a:pt x="1987424" y="1165225"/>
                </a:moveTo>
                <a:cubicBezTo>
                  <a:pt x="2006728" y="1165225"/>
                  <a:pt x="2022349" y="1180719"/>
                  <a:pt x="2022349" y="1199896"/>
                </a:cubicBezTo>
                <a:cubicBezTo>
                  <a:pt x="2022349" y="1219073"/>
                  <a:pt x="2006728" y="1234567"/>
                  <a:pt x="1987424" y="1234567"/>
                </a:cubicBezTo>
                <a:cubicBezTo>
                  <a:pt x="1968120" y="1234567"/>
                  <a:pt x="1952499" y="1219073"/>
                  <a:pt x="1952499" y="1199896"/>
                </a:cubicBezTo>
                <a:cubicBezTo>
                  <a:pt x="1952499" y="1180719"/>
                  <a:pt x="1968120" y="1165225"/>
                  <a:pt x="1987424" y="1165225"/>
                </a:cubicBezTo>
                <a:close/>
                <a:moveTo>
                  <a:pt x="976250" y="1165225"/>
                </a:moveTo>
                <a:cubicBezTo>
                  <a:pt x="995554" y="1165225"/>
                  <a:pt x="1011175" y="1180719"/>
                  <a:pt x="1011175" y="1199896"/>
                </a:cubicBezTo>
                <a:cubicBezTo>
                  <a:pt x="1011175" y="1219073"/>
                  <a:pt x="995554" y="1234567"/>
                  <a:pt x="976250" y="1234567"/>
                </a:cubicBezTo>
                <a:cubicBezTo>
                  <a:pt x="956946" y="1234567"/>
                  <a:pt x="941325" y="1219073"/>
                  <a:pt x="941325" y="1199896"/>
                </a:cubicBezTo>
                <a:cubicBezTo>
                  <a:pt x="941325" y="1180719"/>
                  <a:pt x="956946" y="1165225"/>
                  <a:pt x="976250" y="1165225"/>
                </a:cubicBezTo>
                <a:close/>
                <a:moveTo>
                  <a:pt x="732156" y="1165225"/>
                </a:moveTo>
                <a:cubicBezTo>
                  <a:pt x="751460" y="1165225"/>
                  <a:pt x="767081" y="1180719"/>
                  <a:pt x="767081" y="1199896"/>
                </a:cubicBezTo>
                <a:cubicBezTo>
                  <a:pt x="767081" y="1219073"/>
                  <a:pt x="751460" y="1234567"/>
                  <a:pt x="732156" y="1234567"/>
                </a:cubicBezTo>
                <a:cubicBezTo>
                  <a:pt x="712852" y="1234567"/>
                  <a:pt x="697231" y="1219073"/>
                  <a:pt x="697231" y="1199896"/>
                </a:cubicBezTo>
                <a:cubicBezTo>
                  <a:pt x="697231" y="1180719"/>
                  <a:pt x="712852" y="1165225"/>
                  <a:pt x="732156" y="1165225"/>
                </a:cubicBezTo>
                <a:close/>
                <a:moveTo>
                  <a:pt x="6496813" y="1153668"/>
                </a:moveTo>
                <a:cubicBezTo>
                  <a:pt x="6516117" y="1153668"/>
                  <a:pt x="6531738" y="1169162"/>
                  <a:pt x="6531738" y="1188339"/>
                </a:cubicBezTo>
                <a:cubicBezTo>
                  <a:pt x="6531738" y="1207516"/>
                  <a:pt x="6516117" y="1223010"/>
                  <a:pt x="6496813" y="1223010"/>
                </a:cubicBezTo>
                <a:cubicBezTo>
                  <a:pt x="6477509" y="1223010"/>
                  <a:pt x="6461888" y="1207516"/>
                  <a:pt x="6461888" y="1188339"/>
                </a:cubicBezTo>
                <a:cubicBezTo>
                  <a:pt x="6461888" y="1169162"/>
                  <a:pt x="6477509" y="1153668"/>
                  <a:pt x="6496813" y="1153668"/>
                </a:cubicBezTo>
                <a:close/>
                <a:moveTo>
                  <a:pt x="7519544" y="1142111"/>
                </a:moveTo>
                <a:cubicBezTo>
                  <a:pt x="7538848" y="1142111"/>
                  <a:pt x="7554469" y="1157605"/>
                  <a:pt x="7554469" y="1176782"/>
                </a:cubicBezTo>
                <a:cubicBezTo>
                  <a:pt x="7554469" y="1195959"/>
                  <a:pt x="7538848" y="1211453"/>
                  <a:pt x="7519544" y="1211453"/>
                </a:cubicBezTo>
                <a:cubicBezTo>
                  <a:pt x="7500240" y="1211453"/>
                  <a:pt x="7484619" y="1195959"/>
                  <a:pt x="7484619" y="1176782"/>
                </a:cubicBezTo>
                <a:cubicBezTo>
                  <a:pt x="7484619" y="1157605"/>
                  <a:pt x="7500240" y="1142111"/>
                  <a:pt x="7519544" y="1142111"/>
                </a:cubicBezTo>
                <a:close/>
                <a:moveTo>
                  <a:pt x="10878440" y="1130554"/>
                </a:moveTo>
                <a:cubicBezTo>
                  <a:pt x="10897744" y="1130554"/>
                  <a:pt x="10913365" y="1146048"/>
                  <a:pt x="10913365" y="1165225"/>
                </a:cubicBezTo>
                <a:cubicBezTo>
                  <a:pt x="10913365" y="1184402"/>
                  <a:pt x="10897744" y="1199896"/>
                  <a:pt x="10878440" y="1199896"/>
                </a:cubicBezTo>
                <a:cubicBezTo>
                  <a:pt x="10859136" y="1199896"/>
                  <a:pt x="10843515" y="1184402"/>
                  <a:pt x="10843515" y="1165225"/>
                </a:cubicBezTo>
                <a:cubicBezTo>
                  <a:pt x="10843515" y="1146048"/>
                  <a:pt x="10859136" y="1130554"/>
                  <a:pt x="10878440" y="1130554"/>
                </a:cubicBezTo>
                <a:close/>
                <a:moveTo>
                  <a:pt x="8042530" y="1130554"/>
                </a:moveTo>
                <a:cubicBezTo>
                  <a:pt x="8061833" y="1130554"/>
                  <a:pt x="8077455" y="1146048"/>
                  <a:pt x="8077455" y="1165225"/>
                </a:cubicBezTo>
                <a:cubicBezTo>
                  <a:pt x="8077455" y="1184402"/>
                  <a:pt x="8061833" y="1199896"/>
                  <a:pt x="8042530" y="1199896"/>
                </a:cubicBezTo>
                <a:cubicBezTo>
                  <a:pt x="8023226" y="1199896"/>
                  <a:pt x="8007605" y="1184402"/>
                  <a:pt x="8007605" y="1165225"/>
                </a:cubicBezTo>
                <a:cubicBezTo>
                  <a:pt x="8007605" y="1146048"/>
                  <a:pt x="8023226" y="1130554"/>
                  <a:pt x="8042530" y="1130554"/>
                </a:cubicBezTo>
                <a:close/>
                <a:moveTo>
                  <a:pt x="3649219" y="1130554"/>
                </a:moveTo>
                <a:cubicBezTo>
                  <a:pt x="3668523" y="1130554"/>
                  <a:pt x="3684144" y="1146048"/>
                  <a:pt x="3684144" y="1165225"/>
                </a:cubicBezTo>
                <a:cubicBezTo>
                  <a:pt x="3684144" y="1184402"/>
                  <a:pt x="3668523" y="1199896"/>
                  <a:pt x="3649219" y="1199896"/>
                </a:cubicBezTo>
                <a:cubicBezTo>
                  <a:pt x="3629915" y="1199896"/>
                  <a:pt x="3614294" y="1184402"/>
                  <a:pt x="3614294" y="1165225"/>
                </a:cubicBezTo>
                <a:cubicBezTo>
                  <a:pt x="3614294" y="1146048"/>
                  <a:pt x="3629915" y="1130554"/>
                  <a:pt x="3649219" y="1130554"/>
                </a:cubicBezTo>
                <a:close/>
                <a:moveTo>
                  <a:pt x="2219707" y="1130554"/>
                </a:moveTo>
                <a:cubicBezTo>
                  <a:pt x="2239011" y="1130554"/>
                  <a:pt x="2254632" y="1146048"/>
                  <a:pt x="2254632" y="1165225"/>
                </a:cubicBezTo>
                <a:cubicBezTo>
                  <a:pt x="2254632" y="1184402"/>
                  <a:pt x="2239011" y="1199896"/>
                  <a:pt x="2219707" y="1199896"/>
                </a:cubicBezTo>
                <a:cubicBezTo>
                  <a:pt x="2200403" y="1199896"/>
                  <a:pt x="2184782" y="1184402"/>
                  <a:pt x="2184782" y="1165225"/>
                </a:cubicBezTo>
                <a:cubicBezTo>
                  <a:pt x="2184782" y="1146048"/>
                  <a:pt x="2200403" y="1130554"/>
                  <a:pt x="2219707" y="1130554"/>
                </a:cubicBezTo>
                <a:close/>
                <a:moveTo>
                  <a:pt x="12017376" y="1118997"/>
                </a:moveTo>
                <a:cubicBezTo>
                  <a:pt x="12036679" y="1118997"/>
                  <a:pt x="12052301" y="1134491"/>
                  <a:pt x="12052301" y="1153668"/>
                </a:cubicBezTo>
                <a:cubicBezTo>
                  <a:pt x="12052301" y="1172845"/>
                  <a:pt x="12036679" y="1188339"/>
                  <a:pt x="12017376" y="1188339"/>
                </a:cubicBezTo>
                <a:cubicBezTo>
                  <a:pt x="11998072" y="1188339"/>
                  <a:pt x="11982451" y="1172845"/>
                  <a:pt x="11982451" y="1153668"/>
                </a:cubicBezTo>
                <a:cubicBezTo>
                  <a:pt x="11982451" y="1134491"/>
                  <a:pt x="11998072" y="1118997"/>
                  <a:pt x="12017376" y="1118997"/>
                </a:cubicBezTo>
                <a:close/>
                <a:moveTo>
                  <a:pt x="6729223" y="1118997"/>
                </a:moveTo>
                <a:cubicBezTo>
                  <a:pt x="6748526" y="1118997"/>
                  <a:pt x="6764148" y="1134491"/>
                  <a:pt x="6764148" y="1153668"/>
                </a:cubicBezTo>
                <a:cubicBezTo>
                  <a:pt x="6764148" y="1172845"/>
                  <a:pt x="6748526" y="1188339"/>
                  <a:pt x="6729223" y="1188339"/>
                </a:cubicBezTo>
                <a:cubicBezTo>
                  <a:pt x="6709918" y="1188339"/>
                  <a:pt x="6694298" y="1172845"/>
                  <a:pt x="6694298" y="1153668"/>
                </a:cubicBezTo>
                <a:cubicBezTo>
                  <a:pt x="6694298" y="1134491"/>
                  <a:pt x="6709918" y="1118997"/>
                  <a:pt x="6729223" y="1118997"/>
                </a:cubicBezTo>
                <a:close/>
                <a:moveTo>
                  <a:pt x="5578603" y="1118997"/>
                </a:moveTo>
                <a:cubicBezTo>
                  <a:pt x="5597906" y="1118997"/>
                  <a:pt x="5613528" y="1134491"/>
                  <a:pt x="5613528" y="1153668"/>
                </a:cubicBezTo>
                <a:cubicBezTo>
                  <a:pt x="5613528" y="1172845"/>
                  <a:pt x="5597906" y="1188339"/>
                  <a:pt x="5578603" y="1188339"/>
                </a:cubicBezTo>
                <a:cubicBezTo>
                  <a:pt x="5559298" y="1188339"/>
                  <a:pt x="5543678" y="1172845"/>
                  <a:pt x="5543678" y="1153668"/>
                </a:cubicBezTo>
                <a:cubicBezTo>
                  <a:pt x="5543678" y="1134491"/>
                  <a:pt x="5559298" y="1118997"/>
                  <a:pt x="5578603" y="1118997"/>
                </a:cubicBezTo>
                <a:close/>
                <a:moveTo>
                  <a:pt x="8681720" y="1107440"/>
                </a:moveTo>
                <a:cubicBezTo>
                  <a:pt x="8701025" y="1107440"/>
                  <a:pt x="8716645" y="1122934"/>
                  <a:pt x="8716645" y="1142111"/>
                </a:cubicBezTo>
                <a:cubicBezTo>
                  <a:pt x="8716645" y="1161288"/>
                  <a:pt x="8701025" y="1176782"/>
                  <a:pt x="8681720" y="1176782"/>
                </a:cubicBezTo>
                <a:cubicBezTo>
                  <a:pt x="8662416" y="1176782"/>
                  <a:pt x="8646795" y="1161288"/>
                  <a:pt x="8646795" y="1142111"/>
                </a:cubicBezTo>
                <a:cubicBezTo>
                  <a:pt x="8646795" y="1122934"/>
                  <a:pt x="8662416" y="1107440"/>
                  <a:pt x="8681720" y="1107440"/>
                </a:cubicBezTo>
                <a:close/>
                <a:moveTo>
                  <a:pt x="8344663" y="1107440"/>
                </a:moveTo>
                <a:cubicBezTo>
                  <a:pt x="8363966" y="1107440"/>
                  <a:pt x="8379588" y="1122934"/>
                  <a:pt x="8379588" y="1142111"/>
                </a:cubicBezTo>
                <a:cubicBezTo>
                  <a:pt x="8379588" y="1161288"/>
                  <a:pt x="8363966" y="1176782"/>
                  <a:pt x="8344663" y="1176782"/>
                </a:cubicBezTo>
                <a:cubicBezTo>
                  <a:pt x="8325358" y="1176782"/>
                  <a:pt x="8309738" y="1161288"/>
                  <a:pt x="8309738" y="1142111"/>
                </a:cubicBezTo>
                <a:cubicBezTo>
                  <a:pt x="8309738" y="1122934"/>
                  <a:pt x="8325358" y="1107440"/>
                  <a:pt x="8344663" y="1107440"/>
                </a:cubicBezTo>
                <a:close/>
                <a:moveTo>
                  <a:pt x="2672969" y="1095883"/>
                </a:moveTo>
                <a:cubicBezTo>
                  <a:pt x="2692273" y="1095883"/>
                  <a:pt x="2707894" y="1111377"/>
                  <a:pt x="2707894" y="1130554"/>
                </a:cubicBezTo>
                <a:cubicBezTo>
                  <a:pt x="2707894" y="1149731"/>
                  <a:pt x="2692273" y="1165225"/>
                  <a:pt x="2672969" y="1165225"/>
                </a:cubicBezTo>
                <a:cubicBezTo>
                  <a:pt x="2653665" y="1165225"/>
                  <a:pt x="2638044" y="1149731"/>
                  <a:pt x="2638044" y="1130554"/>
                </a:cubicBezTo>
                <a:cubicBezTo>
                  <a:pt x="2638044" y="1111377"/>
                  <a:pt x="2653665" y="1095883"/>
                  <a:pt x="2672969" y="1095883"/>
                </a:cubicBezTo>
                <a:close/>
                <a:moveTo>
                  <a:pt x="244094" y="1084326"/>
                </a:moveTo>
                <a:cubicBezTo>
                  <a:pt x="263398" y="1084326"/>
                  <a:pt x="279019" y="1099820"/>
                  <a:pt x="279019" y="1118997"/>
                </a:cubicBezTo>
                <a:cubicBezTo>
                  <a:pt x="279019" y="1138174"/>
                  <a:pt x="263398" y="1153668"/>
                  <a:pt x="244094" y="1153668"/>
                </a:cubicBezTo>
                <a:cubicBezTo>
                  <a:pt x="224790" y="1153668"/>
                  <a:pt x="209169" y="1138174"/>
                  <a:pt x="209169" y="1118997"/>
                </a:cubicBezTo>
                <a:cubicBezTo>
                  <a:pt x="209169" y="1099820"/>
                  <a:pt x="224790" y="1084326"/>
                  <a:pt x="244094" y="1084326"/>
                </a:cubicBezTo>
                <a:close/>
                <a:moveTo>
                  <a:pt x="4997577" y="1072769"/>
                </a:moveTo>
                <a:cubicBezTo>
                  <a:pt x="5016881" y="1072769"/>
                  <a:pt x="5032502" y="1088263"/>
                  <a:pt x="5032502" y="1107440"/>
                </a:cubicBezTo>
                <a:cubicBezTo>
                  <a:pt x="5032502" y="1126617"/>
                  <a:pt x="5016881" y="1142111"/>
                  <a:pt x="4997577" y="1142111"/>
                </a:cubicBezTo>
                <a:cubicBezTo>
                  <a:pt x="4978273" y="1142111"/>
                  <a:pt x="4962652" y="1126617"/>
                  <a:pt x="4962652" y="1107440"/>
                </a:cubicBezTo>
                <a:cubicBezTo>
                  <a:pt x="4962652" y="1088263"/>
                  <a:pt x="4978273" y="1072769"/>
                  <a:pt x="4997577" y="1072769"/>
                </a:cubicBezTo>
                <a:close/>
                <a:moveTo>
                  <a:pt x="476504" y="1072769"/>
                </a:moveTo>
                <a:cubicBezTo>
                  <a:pt x="495808" y="1072769"/>
                  <a:pt x="511429" y="1088263"/>
                  <a:pt x="511429" y="1107440"/>
                </a:cubicBezTo>
                <a:cubicBezTo>
                  <a:pt x="511429" y="1126617"/>
                  <a:pt x="495808" y="1142111"/>
                  <a:pt x="476504" y="1142111"/>
                </a:cubicBezTo>
                <a:cubicBezTo>
                  <a:pt x="457200" y="1142111"/>
                  <a:pt x="441579" y="1126617"/>
                  <a:pt x="441579" y="1107440"/>
                </a:cubicBezTo>
                <a:cubicBezTo>
                  <a:pt x="441579" y="1088263"/>
                  <a:pt x="457200" y="1072769"/>
                  <a:pt x="476504" y="1072769"/>
                </a:cubicBezTo>
                <a:close/>
                <a:moveTo>
                  <a:pt x="3358896" y="1061212"/>
                </a:moveTo>
                <a:cubicBezTo>
                  <a:pt x="3378200" y="1061212"/>
                  <a:pt x="3393821" y="1076706"/>
                  <a:pt x="3393821" y="1095883"/>
                </a:cubicBezTo>
                <a:cubicBezTo>
                  <a:pt x="3393821" y="1115060"/>
                  <a:pt x="3378200" y="1130554"/>
                  <a:pt x="3358896" y="1130554"/>
                </a:cubicBezTo>
                <a:cubicBezTo>
                  <a:pt x="3339592" y="1130554"/>
                  <a:pt x="3323971" y="1115060"/>
                  <a:pt x="3323971" y="1095883"/>
                </a:cubicBezTo>
                <a:cubicBezTo>
                  <a:pt x="3323971" y="1076706"/>
                  <a:pt x="3339592" y="1061212"/>
                  <a:pt x="3358896" y="1061212"/>
                </a:cubicBezTo>
                <a:close/>
                <a:moveTo>
                  <a:pt x="7217537" y="1049655"/>
                </a:moveTo>
                <a:cubicBezTo>
                  <a:pt x="7236841" y="1049655"/>
                  <a:pt x="7252462" y="1065149"/>
                  <a:pt x="7252462" y="1084326"/>
                </a:cubicBezTo>
                <a:cubicBezTo>
                  <a:pt x="7252462" y="1103503"/>
                  <a:pt x="7236841" y="1118997"/>
                  <a:pt x="7217537" y="1118997"/>
                </a:cubicBezTo>
                <a:cubicBezTo>
                  <a:pt x="7198233" y="1118997"/>
                  <a:pt x="7182612" y="1103503"/>
                  <a:pt x="7182612" y="1084326"/>
                </a:cubicBezTo>
                <a:cubicBezTo>
                  <a:pt x="7182612" y="1065149"/>
                  <a:pt x="7198233" y="1049655"/>
                  <a:pt x="7217537" y="1049655"/>
                </a:cubicBezTo>
                <a:close/>
                <a:moveTo>
                  <a:pt x="5346319" y="1049655"/>
                </a:moveTo>
                <a:cubicBezTo>
                  <a:pt x="5365623" y="1049655"/>
                  <a:pt x="5381244" y="1065149"/>
                  <a:pt x="5381244" y="1084326"/>
                </a:cubicBezTo>
                <a:cubicBezTo>
                  <a:pt x="5381244" y="1103503"/>
                  <a:pt x="5365623" y="1118997"/>
                  <a:pt x="5346319" y="1118997"/>
                </a:cubicBezTo>
                <a:cubicBezTo>
                  <a:pt x="5327015" y="1118997"/>
                  <a:pt x="5311394" y="1103503"/>
                  <a:pt x="5311394" y="1084326"/>
                </a:cubicBezTo>
                <a:cubicBezTo>
                  <a:pt x="5311394" y="1065149"/>
                  <a:pt x="5327015" y="1049655"/>
                  <a:pt x="5346319" y="1049655"/>
                </a:cubicBezTo>
                <a:close/>
                <a:moveTo>
                  <a:pt x="1406398" y="1049655"/>
                </a:moveTo>
                <a:cubicBezTo>
                  <a:pt x="1425702" y="1049655"/>
                  <a:pt x="1441323" y="1065149"/>
                  <a:pt x="1441323" y="1084326"/>
                </a:cubicBezTo>
                <a:cubicBezTo>
                  <a:pt x="1441323" y="1103503"/>
                  <a:pt x="1425702" y="1118997"/>
                  <a:pt x="1406398" y="1118997"/>
                </a:cubicBezTo>
                <a:cubicBezTo>
                  <a:pt x="1387094" y="1118997"/>
                  <a:pt x="1371473" y="1103503"/>
                  <a:pt x="1371473" y="1084326"/>
                </a:cubicBezTo>
                <a:cubicBezTo>
                  <a:pt x="1371473" y="1065149"/>
                  <a:pt x="1387094" y="1049655"/>
                  <a:pt x="1406398" y="1049655"/>
                </a:cubicBezTo>
                <a:close/>
                <a:moveTo>
                  <a:pt x="6066917" y="1038098"/>
                </a:moveTo>
                <a:cubicBezTo>
                  <a:pt x="6086221" y="1038098"/>
                  <a:pt x="6101842" y="1053592"/>
                  <a:pt x="6101842" y="1072769"/>
                </a:cubicBezTo>
                <a:cubicBezTo>
                  <a:pt x="6101842" y="1091946"/>
                  <a:pt x="6086221" y="1107440"/>
                  <a:pt x="6066917" y="1107440"/>
                </a:cubicBezTo>
                <a:cubicBezTo>
                  <a:pt x="6047613" y="1107440"/>
                  <a:pt x="6031992" y="1091946"/>
                  <a:pt x="6031992" y="1072769"/>
                </a:cubicBezTo>
                <a:cubicBezTo>
                  <a:pt x="6031992" y="1053592"/>
                  <a:pt x="6047613" y="1038098"/>
                  <a:pt x="6066917" y="1038098"/>
                </a:cubicBezTo>
                <a:close/>
                <a:moveTo>
                  <a:pt x="5811266" y="1038098"/>
                </a:moveTo>
                <a:cubicBezTo>
                  <a:pt x="5830570" y="1038098"/>
                  <a:pt x="5846191" y="1053592"/>
                  <a:pt x="5846191" y="1072769"/>
                </a:cubicBezTo>
                <a:cubicBezTo>
                  <a:pt x="5846191" y="1091946"/>
                  <a:pt x="5830570" y="1107440"/>
                  <a:pt x="5811266" y="1107440"/>
                </a:cubicBezTo>
                <a:cubicBezTo>
                  <a:pt x="5791962" y="1107440"/>
                  <a:pt x="5776341" y="1091946"/>
                  <a:pt x="5776341" y="1072769"/>
                </a:cubicBezTo>
                <a:cubicBezTo>
                  <a:pt x="5776341" y="1053592"/>
                  <a:pt x="5791962" y="1038098"/>
                  <a:pt x="5811266" y="1038098"/>
                </a:cubicBezTo>
                <a:close/>
                <a:moveTo>
                  <a:pt x="1615567" y="1038098"/>
                </a:moveTo>
                <a:cubicBezTo>
                  <a:pt x="1628394" y="1038098"/>
                  <a:pt x="1638808" y="1048385"/>
                  <a:pt x="1638808" y="1061212"/>
                </a:cubicBezTo>
                <a:cubicBezTo>
                  <a:pt x="1638808" y="1074039"/>
                  <a:pt x="1628394" y="1084326"/>
                  <a:pt x="1615567" y="1084326"/>
                </a:cubicBezTo>
                <a:cubicBezTo>
                  <a:pt x="1602740" y="1084326"/>
                  <a:pt x="1592326" y="1074039"/>
                  <a:pt x="1592326" y="1061212"/>
                </a:cubicBezTo>
                <a:cubicBezTo>
                  <a:pt x="1592326" y="1048385"/>
                  <a:pt x="1602740" y="1038098"/>
                  <a:pt x="1615567" y="1038098"/>
                </a:cubicBezTo>
                <a:close/>
                <a:moveTo>
                  <a:pt x="1185545" y="1038098"/>
                </a:moveTo>
                <a:cubicBezTo>
                  <a:pt x="1204849" y="1038098"/>
                  <a:pt x="1220470" y="1053592"/>
                  <a:pt x="1220470" y="1072769"/>
                </a:cubicBezTo>
                <a:cubicBezTo>
                  <a:pt x="1220470" y="1091946"/>
                  <a:pt x="1204849" y="1107440"/>
                  <a:pt x="1185545" y="1107440"/>
                </a:cubicBezTo>
                <a:cubicBezTo>
                  <a:pt x="1166241" y="1107440"/>
                  <a:pt x="1150620" y="1091946"/>
                  <a:pt x="1150620" y="1072769"/>
                </a:cubicBezTo>
                <a:cubicBezTo>
                  <a:pt x="1150620" y="1053592"/>
                  <a:pt x="1166241" y="1038098"/>
                  <a:pt x="1185545" y="1038098"/>
                </a:cubicBezTo>
                <a:close/>
                <a:moveTo>
                  <a:pt x="11634089" y="1026541"/>
                </a:moveTo>
                <a:cubicBezTo>
                  <a:pt x="11653393" y="1026541"/>
                  <a:pt x="11669014" y="1042035"/>
                  <a:pt x="11669014" y="1061212"/>
                </a:cubicBezTo>
                <a:cubicBezTo>
                  <a:pt x="11669014" y="1080389"/>
                  <a:pt x="11653393" y="1095883"/>
                  <a:pt x="11634089" y="1095883"/>
                </a:cubicBezTo>
                <a:cubicBezTo>
                  <a:pt x="11614785" y="1095883"/>
                  <a:pt x="11599164" y="1080389"/>
                  <a:pt x="11599164" y="1061212"/>
                </a:cubicBezTo>
                <a:cubicBezTo>
                  <a:pt x="11599164" y="1042035"/>
                  <a:pt x="11614785" y="1026541"/>
                  <a:pt x="11634089" y="1026541"/>
                </a:cubicBezTo>
                <a:close/>
                <a:moveTo>
                  <a:pt x="11076177" y="1026541"/>
                </a:moveTo>
                <a:cubicBezTo>
                  <a:pt x="11095482" y="1026541"/>
                  <a:pt x="11111102" y="1042035"/>
                  <a:pt x="11111102" y="1061212"/>
                </a:cubicBezTo>
                <a:cubicBezTo>
                  <a:pt x="11111102" y="1080389"/>
                  <a:pt x="11095482" y="1095883"/>
                  <a:pt x="11076177" y="1095883"/>
                </a:cubicBezTo>
                <a:cubicBezTo>
                  <a:pt x="11056874" y="1095883"/>
                  <a:pt x="11041252" y="1080389"/>
                  <a:pt x="11041252" y="1061212"/>
                </a:cubicBezTo>
                <a:cubicBezTo>
                  <a:pt x="11041252" y="1042035"/>
                  <a:pt x="11056874" y="1026541"/>
                  <a:pt x="11076177" y="1026541"/>
                </a:cubicBezTo>
                <a:close/>
                <a:moveTo>
                  <a:pt x="7763763" y="1026541"/>
                </a:moveTo>
                <a:cubicBezTo>
                  <a:pt x="7783068" y="1026541"/>
                  <a:pt x="7798688" y="1042035"/>
                  <a:pt x="7798688" y="1061212"/>
                </a:cubicBezTo>
                <a:cubicBezTo>
                  <a:pt x="7798688" y="1080389"/>
                  <a:pt x="7783068" y="1095883"/>
                  <a:pt x="7763763" y="1095883"/>
                </a:cubicBezTo>
                <a:cubicBezTo>
                  <a:pt x="7744460" y="1095883"/>
                  <a:pt x="7728838" y="1080389"/>
                  <a:pt x="7728838" y="1061212"/>
                </a:cubicBezTo>
                <a:cubicBezTo>
                  <a:pt x="7728838" y="1042035"/>
                  <a:pt x="7744460" y="1026541"/>
                  <a:pt x="7763763" y="1026541"/>
                </a:cubicBezTo>
                <a:close/>
                <a:moveTo>
                  <a:pt x="4300347" y="1026541"/>
                </a:moveTo>
                <a:cubicBezTo>
                  <a:pt x="4319651" y="1026541"/>
                  <a:pt x="4335272" y="1042035"/>
                  <a:pt x="4335272" y="1061212"/>
                </a:cubicBezTo>
                <a:cubicBezTo>
                  <a:pt x="4335272" y="1080389"/>
                  <a:pt x="4319651" y="1095883"/>
                  <a:pt x="4300347" y="1095883"/>
                </a:cubicBezTo>
                <a:cubicBezTo>
                  <a:pt x="4281043" y="1095883"/>
                  <a:pt x="4265422" y="1080389"/>
                  <a:pt x="4265422" y="1061212"/>
                </a:cubicBezTo>
                <a:cubicBezTo>
                  <a:pt x="4265422" y="1042035"/>
                  <a:pt x="4281043" y="1026541"/>
                  <a:pt x="4300347" y="1026541"/>
                </a:cubicBezTo>
                <a:close/>
                <a:moveTo>
                  <a:pt x="2417572" y="1026541"/>
                </a:moveTo>
                <a:cubicBezTo>
                  <a:pt x="2436876" y="1026541"/>
                  <a:pt x="2452497" y="1042035"/>
                  <a:pt x="2452497" y="1061212"/>
                </a:cubicBezTo>
                <a:cubicBezTo>
                  <a:pt x="2452497" y="1080389"/>
                  <a:pt x="2436876" y="1095883"/>
                  <a:pt x="2417572" y="1095883"/>
                </a:cubicBezTo>
                <a:cubicBezTo>
                  <a:pt x="2398268" y="1095883"/>
                  <a:pt x="2382647" y="1080389"/>
                  <a:pt x="2382647" y="1061212"/>
                </a:cubicBezTo>
                <a:cubicBezTo>
                  <a:pt x="2382647" y="1042035"/>
                  <a:pt x="2398268" y="1026541"/>
                  <a:pt x="2417572" y="1026541"/>
                </a:cubicBezTo>
                <a:close/>
                <a:moveTo>
                  <a:pt x="4660646" y="1014984"/>
                </a:moveTo>
                <a:cubicBezTo>
                  <a:pt x="4679950" y="1014984"/>
                  <a:pt x="4695571" y="1030478"/>
                  <a:pt x="4695571" y="1049655"/>
                </a:cubicBezTo>
                <a:cubicBezTo>
                  <a:pt x="4695571" y="1068832"/>
                  <a:pt x="4679950" y="1084326"/>
                  <a:pt x="4660646" y="1084326"/>
                </a:cubicBezTo>
                <a:cubicBezTo>
                  <a:pt x="4641342" y="1084326"/>
                  <a:pt x="4625721" y="1068832"/>
                  <a:pt x="4625721" y="1049655"/>
                </a:cubicBezTo>
                <a:cubicBezTo>
                  <a:pt x="4625721" y="1030478"/>
                  <a:pt x="4641342" y="1014984"/>
                  <a:pt x="4660646" y="1014984"/>
                </a:cubicBezTo>
                <a:close/>
                <a:moveTo>
                  <a:pt x="10692637" y="1003427"/>
                </a:moveTo>
                <a:cubicBezTo>
                  <a:pt x="10711942" y="1003427"/>
                  <a:pt x="10727562" y="1018921"/>
                  <a:pt x="10727562" y="1038098"/>
                </a:cubicBezTo>
                <a:cubicBezTo>
                  <a:pt x="10727562" y="1057275"/>
                  <a:pt x="10711942" y="1072769"/>
                  <a:pt x="10692637" y="1072769"/>
                </a:cubicBezTo>
                <a:cubicBezTo>
                  <a:pt x="10673334" y="1072769"/>
                  <a:pt x="10657712" y="1057275"/>
                  <a:pt x="10657712" y="1038098"/>
                </a:cubicBezTo>
                <a:cubicBezTo>
                  <a:pt x="10657712" y="1018921"/>
                  <a:pt x="10673334" y="1003427"/>
                  <a:pt x="10692637" y="1003427"/>
                </a:cubicBezTo>
                <a:close/>
                <a:moveTo>
                  <a:pt x="9344406" y="1003427"/>
                </a:moveTo>
                <a:cubicBezTo>
                  <a:pt x="9363710" y="1003427"/>
                  <a:pt x="9379331" y="1018921"/>
                  <a:pt x="9379331" y="1038098"/>
                </a:cubicBezTo>
                <a:cubicBezTo>
                  <a:pt x="9379331" y="1057275"/>
                  <a:pt x="9363710" y="1072769"/>
                  <a:pt x="9344406" y="1072769"/>
                </a:cubicBezTo>
                <a:cubicBezTo>
                  <a:pt x="9325101" y="1072769"/>
                  <a:pt x="9309481" y="1057275"/>
                  <a:pt x="9309481" y="1038098"/>
                </a:cubicBezTo>
                <a:cubicBezTo>
                  <a:pt x="9309481" y="1018921"/>
                  <a:pt x="9325101" y="1003427"/>
                  <a:pt x="9344406" y="1003427"/>
                </a:cubicBezTo>
                <a:close/>
                <a:moveTo>
                  <a:pt x="2928874" y="1003427"/>
                </a:moveTo>
                <a:cubicBezTo>
                  <a:pt x="2948177" y="1003427"/>
                  <a:pt x="2963799" y="1018921"/>
                  <a:pt x="2963799" y="1038098"/>
                </a:cubicBezTo>
                <a:cubicBezTo>
                  <a:pt x="2963799" y="1057275"/>
                  <a:pt x="2948177" y="1072769"/>
                  <a:pt x="2928874" y="1072769"/>
                </a:cubicBezTo>
                <a:cubicBezTo>
                  <a:pt x="2909569" y="1072769"/>
                  <a:pt x="2893949" y="1057275"/>
                  <a:pt x="2893949" y="1038098"/>
                </a:cubicBezTo>
                <a:cubicBezTo>
                  <a:pt x="2893949" y="1018921"/>
                  <a:pt x="2909569" y="1003427"/>
                  <a:pt x="2928874" y="1003427"/>
                </a:cubicBezTo>
                <a:close/>
                <a:moveTo>
                  <a:pt x="12250038" y="991870"/>
                </a:moveTo>
                <a:cubicBezTo>
                  <a:pt x="12269343" y="991870"/>
                  <a:pt x="12284963" y="1007364"/>
                  <a:pt x="12284963" y="1026541"/>
                </a:cubicBezTo>
                <a:cubicBezTo>
                  <a:pt x="12284963" y="1045718"/>
                  <a:pt x="12269343" y="1061212"/>
                  <a:pt x="12250038" y="1061212"/>
                </a:cubicBezTo>
                <a:cubicBezTo>
                  <a:pt x="12230735" y="1061212"/>
                  <a:pt x="12215113" y="1045718"/>
                  <a:pt x="12215113" y="1026541"/>
                </a:cubicBezTo>
                <a:cubicBezTo>
                  <a:pt x="12215113" y="1007364"/>
                  <a:pt x="12230735" y="991870"/>
                  <a:pt x="12250038" y="991870"/>
                </a:cubicBezTo>
                <a:close/>
                <a:moveTo>
                  <a:pt x="11401551" y="980313"/>
                </a:moveTo>
                <a:cubicBezTo>
                  <a:pt x="11420856" y="980313"/>
                  <a:pt x="11436476" y="995807"/>
                  <a:pt x="11436476" y="1014984"/>
                </a:cubicBezTo>
                <a:cubicBezTo>
                  <a:pt x="11436476" y="1034161"/>
                  <a:pt x="11420856" y="1049655"/>
                  <a:pt x="11401551" y="1049655"/>
                </a:cubicBezTo>
                <a:cubicBezTo>
                  <a:pt x="11382248" y="1049655"/>
                  <a:pt x="11366626" y="1034161"/>
                  <a:pt x="11366626" y="1014984"/>
                </a:cubicBezTo>
                <a:cubicBezTo>
                  <a:pt x="11366626" y="995807"/>
                  <a:pt x="11382248" y="980313"/>
                  <a:pt x="11401551" y="980313"/>
                </a:cubicBezTo>
                <a:close/>
                <a:moveTo>
                  <a:pt x="6276086" y="980313"/>
                </a:moveTo>
                <a:cubicBezTo>
                  <a:pt x="6295390" y="980313"/>
                  <a:pt x="6311011" y="995807"/>
                  <a:pt x="6311011" y="1014984"/>
                </a:cubicBezTo>
                <a:cubicBezTo>
                  <a:pt x="6311011" y="1034161"/>
                  <a:pt x="6295390" y="1049655"/>
                  <a:pt x="6276086" y="1049655"/>
                </a:cubicBezTo>
                <a:cubicBezTo>
                  <a:pt x="6256782" y="1049655"/>
                  <a:pt x="6241161" y="1034161"/>
                  <a:pt x="6241161" y="1014984"/>
                </a:cubicBezTo>
                <a:cubicBezTo>
                  <a:pt x="6241161" y="995807"/>
                  <a:pt x="6256782" y="980313"/>
                  <a:pt x="6276086" y="980313"/>
                </a:cubicBezTo>
                <a:close/>
                <a:moveTo>
                  <a:pt x="3835400" y="980313"/>
                </a:moveTo>
                <a:cubicBezTo>
                  <a:pt x="3854704" y="980313"/>
                  <a:pt x="3870325" y="995807"/>
                  <a:pt x="3870325" y="1014984"/>
                </a:cubicBezTo>
                <a:cubicBezTo>
                  <a:pt x="3870325" y="1034161"/>
                  <a:pt x="3854704" y="1049655"/>
                  <a:pt x="3835400" y="1049655"/>
                </a:cubicBezTo>
                <a:cubicBezTo>
                  <a:pt x="3816096" y="1049655"/>
                  <a:pt x="3800475" y="1034161"/>
                  <a:pt x="3800475" y="1014984"/>
                </a:cubicBezTo>
                <a:cubicBezTo>
                  <a:pt x="3800475" y="995807"/>
                  <a:pt x="3816096" y="980313"/>
                  <a:pt x="3835400" y="980313"/>
                </a:cubicBezTo>
                <a:close/>
                <a:moveTo>
                  <a:pt x="9751187" y="968756"/>
                </a:moveTo>
                <a:cubicBezTo>
                  <a:pt x="9770491" y="968756"/>
                  <a:pt x="9786112" y="984250"/>
                  <a:pt x="9786112" y="1003427"/>
                </a:cubicBezTo>
                <a:cubicBezTo>
                  <a:pt x="9786112" y="1022604"/>
                  <a:pt x="9770491" y="1038098"/>
                  <a:pt x="9751187" y="1038098"/>
                </a:cubicBezTo>
                <a:cubicBezTo>
                  <a:pt x="9731883" y="1038098"/>
                  <a:pt x="9716262" y="1022604"/>
                  <a:pt x="9716262" y="1003427"/>
                </a:cubicBezTo>
                <a:cubicBezTo>
                  <a:pt x="9716262" y="984250"/>
                  <a:pt x="9731883" y="968756"/>
                  <a:pt x="9751187" y="968756"/>
                </a:cubicBezTo>
                <a:close/>
                <a:moveTo>
                  <a:pt x="9530334" y="968756"/>
                </a:moveTo>
                <a:cubicBezTo>
                  <a:pt x="9549638" y="968756"/>
                  <a:pt x="9565259" y="984250"/>
                  <a:pt x="9565259" y="1003427"/>
                </a:cubicBezTo>
                <a:cubicBezTo>
                  <a:pt x="9565259" y="1022604"/>
                  <a:pt x="9549638" y="1038098"/>
                  <a:pt x="9530334" y="1038098"/>
                </a:cubicBezTo>
                <a:cubicBezTo>
                  <a:pt x="9511030" y="1038098"/>
                  <a:pt x="9495409" y="1022604"/>
                  <a:pt x="9495409" y="1003427"/>
                </a:cubicBezTo>
                <a:cubicBezTo>
                  <a:pt x="9495409" y="984250"/>
                  <a:pt x="9511030" y="968756"/>
                  <a:pt x="9530334" y="968756"/>
                </a:cubicBezTo>
                <a:close/>
                <a:moveTo>
                  <a:pt x="10483342" y="957199"/>
                </a:moveTo>
                <a:cubicBezTo>
                  <a:pt x="10502646" y="957199"/>
                  <a:pt x="10518267" y="972693"/>
                  <a:pt x="10518267" y="991870"/>
                </a:cubicBezTo>
                <a:cubicBezTo>
                  <a:pt x="10518267" y="1011047"/>
                  <a:pt x="10502646" y="1026541"/>
                  <a:pt x="10483342" y="1026541"/>
                </a:cubicBezTo>
                <a:cubicBezTo>
                  <a:pt x="10464038" y="1026541"/>
                  <a:pt x="10448417" y="1011047"/>
                  <a:pt x="10448417" y="991870"/>
                </a:cubicBezTo>
                <a:cubicBezTo>
                  <a:pt x="10448417" y="972693"/>
                  <a:pt x="10464038" y="957199"/>
                  <a:pt x="10483342" y="957199"/>
                </a:cubicBezTo>
                <a:close/>
                <a:moveTo>
                  <a:pt x="6985000" y="957199"/>
                </a:moveTo>
                <a:cubicBezTo>
                  <a:pt x="7004304" y="957199"/>
                  <a:pt x="7019925" y="972693"/>
                  <a:pt x="7019925" y="991870"/>
                </a:cubicBezTo>
                <a:cubicBezTo>
                  <a:pt x="7019925" y="1011047"/>
                  <a:pt x="7004304" y="1026541"/>
                  <a:pt x="6985000" y="1026541"/>
                </a:cubicBezTo>
                <a:cubicBezTo>
                  <a:pt x="6965696" y="1026541"/>
                  <a:pt x="6950075" y="1011047"/>
                  <a:pt x="6950075" y="991870"/>
                </a:cubicBezTo>
                <a:cubicBezTo>
                  <a:pt x="6950075" y="972693"/>
                  <a:pt x="6965696" y="957199"/>
                  <a:pt x="6985000" y="957199"/>
                </a:cubicBezTo>
                <a:close/>
                <a:moveTo>
                  <a:pt x="1871218" y="957199"/>
                </a:moveTo>
                <a:cubicBezTo>
                  <a:pt x="1890522" y="957199"/>
                  <a:pt x="1906143" y="972693"/>
                  <a:pt x="1906143" y="991870"/>
                </a:cubicBezTo>
                <a:cubicBezTo>
                  <a:pt x="1906143" y="1011047"/>
                  <a:pt x="1890522" y="1026541"/>
                  <a:pt x="1871218" y="1026541"/>
                </a:cubicBezTo>
                <a:cubicBezTo>
                  <a:pt x="1851914" y="1026541"/>
                  <a:pt x="1836293" y="1011047"/>
                  <a:pt x="1836293" y="991870"/>
                </a:cubicBezTo>
                <a:cubicBezTo>
                  <a:pt x="1836293" y="972693"/>
                  <a:pt x="1851914" y="957199"/>
                  <a:pt x="1871218" y="957199"/>
                </a:cubicBezTo>
                <a:close/>
                <a:moveTo>
                  <a:pt x="871728" y="957199"/>
                </a:moveTo>
                <a:cubicBezTo>
                  <a:pt x="891032" y="957199"/>
                  <a:pt x="906653" y="972693"/>
                  <a:pt x="906653" y="991870"/>
                </a:cubicBezTo>
                <a:cubicBezTo>
                  <a:pt x="906653" y="1011047"/>
                  <a:pt x="891032" y="1026541"/>
                  <a:pt x="871728" y="1026541"/>
                </a:cubicBezTo>
                <a:cubicBezTo>
                  <a:pt x="852424" y="1026541"/>
                  <a:pt x="836803" y="1011047"/>
                  <a:pt x="836803" y="991870"/>
                </a:cubicBezTo>
                <a:cubicBezTo>
                  <a:pt x="836803" y="972693"/>
                  <a:pt x="852424" y="957199"/>
                  <a:pt x="871728" y="957199"/>
                </a:cubicBezTo>
                <a:close/>
                <a:moveTo>
                  <a:pt x="8960866" y="934085"/>
                </a:moveTo>
                <a:cubicBezTo>
                  <a:pt x="8980170" y="934085"/>
                  <a:pt x="8995791" y="949579"/>
                  <a:pt x="8995791" y="968756"/>
                </a:cubicBezTo>
                <a:cubicBezTo>
                  <a:pt x="8995791" y="987933"/>
                  <a:pt x="8980170" y="1003427"/>
                  <a:pt x="8960866" y="1003427"/>
                </a:cubicBezTo>
                <a:cubicBezTo>
                  <a:pt x="8941562" y="1003427"/>
                  <a:pt x="8925941" y="987933"/>
                  <a:pt x="8925941" y="968756"/>
                </a:cubicBezTo>
                <a:cubicBezTo>
                  <a:pt x="8925941" y="949579"/>
                  <a:pt x="8941562" y="934085"/>
                  <a:pt x="8960866" y="934085"/>
                </a:cubicBezTo>
                <a:close/>
                <a:moveTo>
                  <a:pt x="8472678" y="934085"/>
                </a:moveTo>
                <a:cubicBezTo>
                  <a:pt x="8491982" y="934085"/>
                  <a:pt x="8507603" y="949579"/>
                  <a:pt x="8507603" y="968756"/>
                </a:cubicBezTo>
                <a:cubicBezTo>
                  <a:pt x="8507603" y="987933"/>
                  <a:pt x="8491982" y="1003427"/>
                  <a:pt x="8472678" y="1003427"/>
                </a:cubicBezTo>
                <a:cubicBezTo>
                  <a:pt x="8453374" y="1003427"/>
                  <a:pt x="8437753" y="987933"/>
                  <a:pt x="8437753" y="968756"/>
                </a:cubicBezTo>
                <a:cubicBezTo>
                  <a:pt x="8437753" y="949579"/>
                  <a:pt x="8453374" y="934085"/>
                  <a:pt x="8472678" y="934085"/>
                </a:cubicBezTo>
                <a:close/>
                <a:moveTo>
                  <a:pt x="9983597" y="922528"/>
                </a:moveTo>
                <a:cubicBezTo>
                  <a:pt x="10002901" y="922528"/>
                  <a:pt x="10018522" y="938022"/>
                  <a:pt x="10018522" y="957199"/>
                </a:cubicBezTo>
                <a:cubicBezTo>
                  <a:pt x="10018522" y="976376"/>
                  <a:pt x="10002901" y="991870"/>
                  <a:pt x="9983597" y="991870"/>
                </a:cubicBezTo>
                <a:cubicBezTo>
                  <a:pt x="9964293" y="991870"/>
                  <a:pt x="9948672" y="976376"/>
                  <a:pt x="9948672" y="957199"/>
                </a:cubicBezTo>
                <a:cubicBezTo>
                  <a:pt x="9948672" y="938022"/>
                  <a:pt x="9964293" y="922528"/>
                  <a:pt x="9983597" y="922528"/>
                </a:cubicBezTo>
                <a:close/>
                <a:moveTo>
                  <a:pt x="8205343" y="922528"/>
                </a:moveTo>
                <a:cubicBezTo>
                  <a:pt x="8224647" y="922528"/>
                  <a:pt x="8240268" y="938022"/>
                  <a:pt x="8240268" y="957199"/>
                </a:cubicBezTo>
                <a:cubicBezTo>
                  <a:pt x="8240268" y="976376"/>
                  <a:pt x="8224647" y="991870"/>
                  <a:pt x="8205343" y="991870"/>
                </a:cubicBezTo>
                <a:cubicBezTo>
                  <a:pt x="8186039" y="991870"/>
                  <a:pt x="8170418" y="976376"/>
                  <a:pt x="8170418" y="957199"/>
                </a:cubicBezTo>
                <a:cubicBezTo>
                  <a:pt x="8170418" y="938022"/>
                  <a:pt x="8186039" y="922528"/>
                  <a:pt x="8205343" y="922528"/>
                </a:cubicBezTo>
                <a:close/>
                <a:moveTo>
                  <a:pt x="7391781" y="922528"/>
                </a:moveTo>
                <a:cubicBezTo>
                  <a:pt x="7411085" y="922528"/>
                  <a:pt x="7426706" y="938022"/>
                  <a:pt x="7426706" y="957199"/>
                </a:cubicBezTo>
                <a:cubicBezTo>
                  <a:pt x="7426706" y="976376"/>
                  <a:pt x="7411085" y="991870"/>
                  <a:pt x="7391781" y="991870"/>
                </a:cubicBezTo>
                <a:cubicBezTo>
                  <a:pt x="7372477" y="991870"/>
                  <a:pt x="7356856" y="976376"/>
                  <a:pt x="7356856" y="957199"/>
                </a:cubicBezTo>
                <a:cubicBezTo>
                  <a:pt x="7356856" y="938022"/>
                  <a:pt x="7372477" y="922528"/>
                  <a:pt x="7391781" y="922528"/>
                </a:cubicBezTo>
                <a:close/>
                <a:moveTo>
                  <a:pt x="6508496" y="922528"/>
                </a:moveTo>
                <a:cubicBezTo>
                  <a:pt x="6527800" y="922528"/>
                  <a:pt x="6543421" y="938022"/>
                  <a:pt x="6543421" y="957199"/>
                </a:cubicBezTo>
                <a:cubicBezTo>
                  <a:pt x="6543421" y="976376"/>
                  <a:pt x="6527800" y="991870"/>
                  <a:pt x="6508496" y="991870"/>
                </a:cubicBezTo>
                <a:cubicBezTo>
                  <a:pt x="6489192" y="991870"/>
                  <a:pt x="6473571" y="976376"/>
                  <a:pt x="6473571" y="957199"/>
                </a:cubicBezTo>
                <a:cubicBezTo>
                  <a:pt x="6473571" y="938022"/>
                  <a:pt x="6489192" y="922528"/>
                  <a:pt x="6508496" y="922528"/>
                </a:cubicBezTo>
                <a:close/>
                <a:moveTo>
                  <a:pt x="2115185" y="922528"/>
                </a:moveTo>
                <a:cubicBezTo>
                  <a:pt x="2134489" y="922528"/>
                  <a:pt x="2150110" y="938022"/>
                  <a:pt x="2150110" y="957199"/>
                </a:cubicBezTo>
                <a:cubicBezTo>
                  <a:pt x="2150110" y="976376"/>
                  <a:pt x="2134489" y="991870"/>
                  <a:pt x="2115185" y="991870"/>
                </a:cubicBezTo>
                <a:cubicBezTo>
                  <a:pt x="2095881" y="991870"/>
                  <a:pt x="2080260" y="976376"/>
                  <a:pt x="2080260" y="957199"/>
                </a:cubicBezTo>
                <a:cubicBezTo>
                  <a:pt x="2080260" y="938022"/>
                  <a:pt x="2095881" y="922528"/>
                  <a:pt x="2115185" y="922528"/>
                </a:cubicBezTo>
                <a:close/>
                <a:moveTo>
                  <a:pt x="10250805" y="910971"/>
                </a:moveTo>
                <a:cubicBezTo>
                  <a:pt x="10270109" y="910971"/>
                  <a:pt x="10285730" y="926465"/>
                  <a:pt x="10285730" y="945642"/>
                </a:cubicBezTo>
                <a:cubicBezTo>
                  <a:pt x="10285730" y="964819"/>
                  <a:pt x="10270109" y="980313"/>
                  <a:pt x="10250805" y="980313"/>
                </a:cubicBezTo>
                <a:cubicBezTo>
                  <a:pt x="10231501" y="980313"/>
                  <a:pt x="10215880" y="964819"/>
                  <a:pt x="10215880" y="945642"/>
                </a:cubicBezTo>
                <a:cubicBezTo>
                  <a:pt x="10215880" y="926465"/>
                  <a:pt x="10231501" y="910971"/>
                  <a:pt x="10250805" y="910971"/>
                </a:cubicBezTo>
                <a:close/>
                <a:moveTo>
                  <a:pt x="8716645" y="910971"/>
                </a:moveTo>
                <a:cubicBezTo>
                  <a:pt x="8735949" y="910971"/>
                  <a:pt x="8751570" y="926465"/>
                  <a:pt x="8751570" y="945642"/>
                </a:cubicBezTo>
                <a:cubicBezTo>
                  <a:pt x="8751570" y="964819"/>
                  <a:pt x="8735949" y="980313"/>
                  <a:pt x="8716645" y="980313"/>
                </a:cubicBezTo>
                <a:cubicBezTo>
                  <a:pt x="8697340" y="980313"/>
                  <a:pt x="8681720" y="964819"/>
                  <a:pt x="8681720" y="945642"/>
                </a:cubicBezTo>
                <a:cubicBezTo>
                  <a:pt x="8681720" y="926465"/>
                  <a:pt x="8697340" y="910971"/>
                  <a:pt x="8716645" y="910971"/>
                </a:cubicBezTo>
                <a:close/>
                <a:moveTo>
                  <a:pt x="7961249" y="910971"/>
                </a:moveTo>
                <a:cubicBezTo>
                  <a:pt x="7980552" y="910971"/>
                  <a:pt x="7996174" y="926465"/>
                  <a:pt x="7996174" y="945642"/>
                </a:cubicBezTo>
                <a:cubicBezTo>
                  <a:pt x="7996174" y="964819"/>
                  <a:pt x="7980552" y="980313"/>
                  <a:pt x="7961249" y="980313"/>
                </a:cubicBezTo>
                <a:cubicBezTo>
                  <a:pt x="7941945" y="980313"/>
                  <a:pt x="7926324" y="964819"/>
                  <a:pt x="7926324" y="945642"/>
                </a:cubicBezTo>
                <a:cubicBezTo>
                  <a:pt x="7926324" y="926465"/>
                  <a:pt x="7941945" y="910971"/>
                  <a:pt x="7961249" y="910971"/>
                </a:cubicBezTo>
                <a:close/>
                <a:moveTo>
                  <a:pt x="4439666" y="910971"/>
                </a:moveTo>
                <a:cubicBezTo>
                  <a:pt x="4458970" y="910971"/>
                  <a:pt x="4474591" y="926465"/>
                  <a:pt x="4474591" y="945642"/>
                </a:cubicBezTo>
                <a:cubicBezTo>
                  <a:pt x="4474591" y="964819"/>
                  <a:pt x="4458970" y="980313"/>
                  <a:pt x="4439666" y="980313"/>
                </a:cubicBezTo>
                <a:cubicBezTo>
                  <a:pt x="4420362" y="980313"/>
                  <a:pt x="4404741" y="964819"/>
                  <a:pt x="4404741" y="945642"/>
                </a:cubicBezTo>
                <a:cubicBezTo>
                  <a:pt x="4404741" y="926465"/>
                  <a:pt x="4420362" y="910971"/>
                  <a:pt x="4439666" y="910971"/>
                </a:cubicBezTo>
                <a:close/>
                <a:moveTo>
                  <a:pt x="3556381" y="910971"/>
                </a:moveTo>
                <a:cubicBezTo>
                  <a:pt x="3575684" y="910971"/>
                  <a:pt x="3591306" y="926465"/>
                  <a:pt x="3591306" y="945642"/>
                </a:cubicBezTo>
                <a:cubicBezTo>
                  <a:pt x="3591306" y="964819"/>
                  <a:pt x="3575684" y="980313"/>
                  <a:pt x="3556381" y="980313"/>
                </a:cubicBezTo>
                <a:cubicBezTo>
                  <a:pt x="3537077" y="980313"/>
                  <a:pt x="3521456" y="964819"/>
                  <a:pt x="3521456" y="945642"/>
                </a:cubicBezTo>
                <a:cubicBezTo>
                  <a:pt x="3521456" y="926465"/>
                  <a:pt x="3537077" y="910971"/>
                  <a:pt x="3556381" y="910971"/>
                </a:cubicBezTo>
                <a:close/>
                <a:moveTo>
                  <a:pt x="5590286" y="899414"/>
                </a:moveTo>
                <a:cubicBezTo>
                  <a:pt x="5609589" y="899414"/>
                  <a:pt x="5625211" y="914908"/>
                  <a:pt x="5625211" y="934085"/>
                </a:cubicBezTo>
                <a:cubicBezTo>
                  <a:pt x="5625211" y="953262"/>
                  <a:pt x="5609589" y="968756"/>
                  <a:pt x="5590286" y="968756"/>
                </a:cubicBezTo>
                <a:cubicBezTo>
                  <a:pt x="5570982" y="968756"/>
                  <a:pt x="5555361" y="953262"/>
                  <a:pt x="5555361" y="934085"/>
                </a:cubicBezTo>
                <a:cubicBezTo>
                  <a:pt x="5555361" y="914908"/>
                  <a:pt x="5570982" y="899414"/>
                  <a:pt x="5590286" y="899414"/>
                </a:cubicBezTo>
                <a:close/>
                <a:moveTo>
                  <a:pt x="4079367" y="899414"/>
                </a:moveTo>
                <a:cubicBezTo>
                  <a:pt x="4098670" y="899414"/>
                  <a:pt x="4114292" y="914908"/>
                  <a:pt x="4114292" y="934085"/>
                </a:cubicBezTo>
                <a:cubicBezTo>
                  <a:pt x="4114292" y="953262"/>
                  <a:pt x="4098670" y="968756"/>
                  <a:pt x="4079367" y="968756"/>
                </a:cubicBezTo>
                <a:cubicBezTo>
                  <a:pt x="4060063" y="968756"/>
                  <a:pt x="4044442" y="953262"/>
                  <a:pt x="4044442" y="934085"/>
                </a:cubicBezTo>
                <a:cubicBezTo>
                  <a:pt x="4044442" y="914908"/>
                  <a:pt x="4060063" y="899414"/>
                  <a:pt x="4079367" y="899414"/>
                </a:cubicBezTo>
                <a:close/>
                <a:moveTo>
                  <a:pt x="3126359" y="899414"/>
                </a:moveTo>
                <a:cubicBezTo>
                  <a:pt x="3145662" y="899414"/>
                  <a:pt x="3161284" y="914908"/>
                  <a:pt x="3161284" y="934085"/>
                </a:cubicBezTo>
                <a:cubicBezTo>
                  <a:pt x="3161284" y="953262"/>
                  <a:pt x="3145662" y="968756"/>
                  <a:pt x="3126359" y="968756"/>
                </a:cubicBezTo>
                <a:cubicBezTo>
                  <a:pt x="3107055" y="968756"/>
                  <a:pt x="3091434" y="953262"/>
                  <a:pt x="3091434" y="934085"/>
                </a:cubicBezTo>
                <a:cubicBezTo>
                  <a:pt x="3091434" y="914908"/>
                  <a:pt x="3107055" y="899414"/>
                  <a:pt x="3126359" y="899414"/>
                </a:cubicBezTo>
                <a:close/>
                <a:moveTo>
                  <a:pt x="639191" y="899414"/>
                </a:moveTo>
                <a:cubicBezTo>
                  <a:pt x="658495" y="899414"/>
                  <a:pt x="674116" y="914908"/>
                  <a:pt x="674116" y="934085"/>
                </a:cubicBezTo>
                <a:cubicBezTo>
                  <a:pt x="674116" y="953262"/>
                  <a:pt x="658495" y="968756"/>
                  <a:pt x="639191" y="968756"/>
                </a:cubicBezTo>
                <a:cubicBezTo>
                  <a:pt x="619887" y="968756"/>
                  <a:pt x="604266" y="953262"/>
                  <a:pt x="604266" y="934085"/>
                </a:cubicBezTo>
                <a:cubicBezTo>
                  <a:pt x="604266" y="914908"/>
                  <a:pt x="619887" y="899414"/>
                  <a:pt x="639191" y="899414"/>
                </a:cubicBezTo>
                <a:close/>
                <a:moveTo>
                  <a:pt x="7612634" y="887857"/>
                </a:moveTo>
                <a:cubicBezTo>
                  <a:pt x="7631938" y="887857"/>
                  <a:pt x="7647559" y="903351"/>
                  <a:pt x="7647559" y="922528"/>
                </a:cubicBezTo>
                <a:cubicBezTo>
                  <a:pt x="7647559" y="941705"/>
                  <a:pt x="7631938" y="957199"/>
                  <a:pt x="7612634" y="957199"/>
                </a:cubicBezTo>
                <a:cubicBezTo>
                  <a:pt x="7593330" y="957199"/>
                  <a:pt x="7577709" y="941705"/>
                  <a:pt x="7577709" y="922528"/>
                </a:cubicBezTo>
                <a:cubicBezTo>
                  <a:pt x="7577709" y="903351"/>
                  <a:pt x="7593330" y="887857"/>
                  <a:pt x="7612634" y="887857"/>
                </a:cubicBezTo>
                <a:close/>
                <a:moveTo>
                  <a:pt x="12040743" y="876300"/>
                </a:moveTo>
                <a:cubicBezTo>
                  <a:pt x="12060048" y="876300"/>
                  <a:pt x="12075668" y="891794"/>
                  <a:pt x="12075668" y="910971"/>
                </a:cubicBezTo>
                <a:cubicBezTo>
                  <a:pt x="12075668" y="930148"/>
                  <a:pt x="12060048" y="945642"/>
                  <a:pt x="12040743" y="945642"/>
                </a:cubicBezTo>
                <a:cubicBezTo>
                  <a:pt x="12021439" y="945642"/>
                  <a:pt x="12005818" y="930148"/>
                  <a:pt x="12005818" y="910971"/>
                </a:cubicBezTo>
                <a:cubicBezTo>
                  <a:pt x="12005818" y="891794"/>
                  <a:pt x="12021439" y="876300"/>
                  <a:pt x="12040743" y="876300"/>
                </a:cubicBezTo>
                <a:close/>
                <a:moveTo>
                  <a:pt x="11819890" y="876300"/>
                </a:moveTo>
                <a:cubicBezTo>
                  <a:pt x="11839194" y="876300"/>
                  <a:pt x="11854815" y="891794"/>
                  <a:pt x="11854815" y="910971"/>
                </a:cubicBezTo>
                <a:cubicBezTo>
                  <a:pt x="11854815" y="930148"/>
                  <a:pt x="11839194" y="945642"/>
                  <a:pt x="11819890" y="945642"/>
                </a:cubicBezTo>
                <a:cubicBezTo>
                  <a:pt x="11800586" y="945642"/>
                  <a:pt x="11784965" y="930148"/>
                  <a:pt x="11784965" y="910971"/>
                </a:cubicBezTo>
                <a:cubicBezTo>
                  <a:pt x="11784965" y="891794"/>
                  <a:pt x="11800713" y="876300"/>
                  <a:pt x="11819890" y="876300"/>
                </a:cubicBezTo>
                <a:close/>
                <a:moveTo>
                  <a:pt x="6764147" y="876300"/>
                </a:moveTo>
                <a:cubicBezTo>
                  <a:pt x="6783451" y="876300"/>
                  <a:pt x="6799072" y="891794"/>
                  <a:pt x="6799072" y="910971"/>
                </a:cubicBezTo>
                <a:cubicBezTo>
                  <a:pt x="6799072" y="930148"/>
                  <a:pt x="6783451" y="945642"/>
                  <a:pt x="6764147" y="945642"/>
                </a:cubicBezTo>
                <a:cubicBezTo>
                  <a:pt x="6744843" y="945642"/>
                  <a:pt x="6729222" y="930148"/>
                  <a:pt x="6729222" y="910971"/>
                </a:cubicBezTo>
                <a:cubicBezTo>
                  <a:pt x="6729222" y="891794"/>
                  <a:pt x="6744970" y="876300"/>
                  <a:pt x="6764147" y="876300"/>
                </a:cubicBezTo>
                <a:close/>
                <a:moveTo>
                  <a:pt x="2580132" y="876300"/>
                </a:moveTo>
                <a:cubicBezTo>
                  <a:pt x="2599436" y="876300"/>
                  <a:pt x="2615057" y="891794"/>
                  <a:pt x="2615057" y="910971"/>
                </a:cubicBezTo>
                <a:cubicBezTo>
                  <a:pt x="2615057" y="930148"/>
                  <a:pt x="2599436" y="945642"/>
                  <a:pt x="2580132" y="945642"/>
                </a:cubicBezTo>
                <a:cubicBezTo>
                  <a:pt x="2560828" y="945642"/>
                  <a:pt x="2545207" y="930148"/>
                  <a:pt x="2545207" y="910971"/>
                </a:cubicBezTo>
                <a:cubicBezTo>
                  <a:pt x="2545207" y="891794"/>
                  <a:pt x="2560955" y="876300"/>
                  <a:pt x="2580132" y="876300"/>
                </a:cubicBezTo>
                <a:close/>
                <a:moveTo>
                  <a:pt x="5276469" y="864743"/>
                </a:moveTo>
                <a:cubicBezTo>
                  <a:pt x="5295773" y="864743"/>
                  <a:pt x="5311394" y="880237"/>
                  <a:pt x="5311394" y="899414"/>
                </a:cubicBezTo>
                <a:cubicBezTo>
                  <a:pt x="5311394" y="918591"/>
                  <a:pt x="5295773" y="934085"/>
                  <a:pt x="5276469" y="934085"/>
                </a:cubicBezTo>
                <a:cubicBezTo>
                  <a:pt x="5257165" y="934085"/>
                  <a:pt x="5241544" y="918591"/>
                  <a:pt x="5241544" y="899414"/>
                </a:cubicBezTo>
                <a:cubicBezTo>
                  <a:pt x="5241544" y="880237"/>
                  <a:pt x="5257165" y="864743"/>
                  <a:pt x="5276469" y="864743"/>
                </a:cubicBezTo>
                <a:close/>
                <a:moveTo>
                  <a:pt x="5044059" y="864743"/>
                </a:moveTo>
                <a:cubicBezTo>
                  <a:pt x="5063363" y="864743"/>
                  <a:pt x="5078984" y="880237"/>
                  <a:pt x="5078984" y="899414"/>
                </a:cubicBezTo>
                <a:cubicBezTo>
                  <a:pt x="5078984" y="918591"/>
                  <a:pt x="5063363" y="934085"/>
                  <a:pt x="5044059" y="934085"/>
                </a:cubicBezTo>
                <a:cubicBezTo>
                  <a:pt x="5024755" y="934085"/>
                  <a:pt x="5009134" y="918591"/>
                  <a:pt x="5009134" y="899414"/>
                </a:cubicBezTo>
                <a:cubicBezTo>
                  <a:pt x="5009134" y="880237"/>
                  <a:pt x="5024755" y="864743"/>
                  <a:pt x="5044059" y="864743"/>
                </a:cubicBezTo>
                <a:close/>
                <a:moveTo>
                  <a:pt x="11215497" y="853186"/>
                </a:moveTo>
                <a:cubicBezTo>
                  <a:pt x="11234801" y="853186"/>
                  <a:pt x="11250422" y="868680"/>
                  <a:pt x="11250422" y="887857"/>
                </a:cubicBezTo>
                <a:cubicBezTo>
                  <a:pt x="11250422" y="907034"/>
                  <a:pt x="11234801" y="922528"/>
                  <a:pt x="11215497" y="922528"/>
                </a:cubicBezTo>
                <a:cubicBezTo>
                  <a:pt x="11196193" y="922528"/>
                  <a:pt x="11180572" y="907034"/>
                  <a:pt x="11180572" y="887857"/>
                </a:cubicBezTo>
                <a:cubicBezTo>
                  <a:pt x="11180572" y="868680"/>
                  <a:pt x="11196193" y="853186"/>
                  <a:pt x="11215497" y="853186"/>
                </a:cubicBezTo>
                <a:close/>
                <a:moveTo>
                  <a:pt x="10936605" y="853186"/>
                </a:moveTo>
                <a:cubicBezTo>
                  <a:pt x="10955909" y="853186"/>
                  <a:pt x="10971530" y="868680"/>
                  <a:pt x="10971530" y="887857"/>
                </a:cubicBezTo>
                <a:cubicBezTo>
                  <a:pt x="10971530" y="907034"/>
                  <a:pt x="10955909" y="922528"/>
                  <a:pt x="10936605" y="922528"/>
                </a:cubicBezTo>
                <a:cubicBezTo>
                  <a:pt x="10917301" y="922528"/>
                  <a:pt x="10901680" y="907034"/>
                  <a:pt x="10901680" y="887857"/>
                </a:cubicBezTo>
                <a:cubicBezTo>
                  <a:pt x="10901680" y="868680"/>
                  <a:pt x="10917301" y="853186"/>
                  <a:pt x="10936605" y="853186"/>
                </a:cubicBezTo>
                <a:close/>
                <a:moveTo>
                  <a:pt x="185928" y="841629"/>
                </a:moveTo>
                <a:cubicBezTo>
                  <a:pt x="205232" y="841629"/>
                  <a:pt x="220853" y="857123"/>
                  <a:pt x="220853" y="876300"/>
                </a:cubicBezTo>
                <a:cubicBezTo>
                  <a:pt x="220853" y="895477"/>
                  <a:pt x="205232" y="910971"/>
                  <a:pt x="185928" y="910971"/>
                </a:cubicBezTo>
                <a:cubicBezTo>
                  <a:pt x="166624" y="910971"/>
                  <a:pt x="151130" y="895350"/>
                  <a:pt x="151130" y="876300"/>
                </a:cubicBezTo>
                <a:cubicBezTo>
                  <a:pt x="151130" y="857250"/>
                  <a:pt x="166751" y="841629"/>
                  <a:pt x="186055" y="841629"/>
                </a:cubicBezTo>
                <a:close/>
                <a:moveTo>
                  <a:pt x="5915787" y="830072"/>
                </a:moveTo>
                <a:cubicBezTo>
                  <a:pt x="5935091" y="830072"/>
                  <a:pt x="5950712" y="845566"/>
                  <a:pt x="5950712" y="864743"/>
                </a:cubicBezTo>
                <a:cubicBezTo>
                  <a:pt x="5950712" y="883920"/>
                  <a:pt x="5935091" y="899414"/>
                  <a:pt x="5915787" y="899414"/>
                </a:cubicBezTo>
                <a:cubicBezTo>
                  <a:pt x="5896483" y="899414"/>
                  <a:pt x="5880862" y="883920"/>
                  <a:pt x="5880862" y="864743"/>
                </a:cubicBezTo>
                <a:cubicBezTo>
                  <a:pt x="5880862" y="845566"/>
                  <a:pt x="5896483" y="830072"/>
                  <a:pt x="5915787" y="830072"/>
                </a:cubicBezTo>
                <a:close/>
                <a:moveTo>
                  <a:pt x="4823333" y="830072"/>
                </a:moveTo>
                <a:cubicBezTo>
                  <a:pt x="4842637" y="830072"/>
                  <a:pt x="4858258" y="845566"/>
                  <a:pt x="4858258" y="864743"/>
                </a:cubicBezTo>
                <a:cubicBezTo>
                  <a:pt x="4858258" y="883920"/>
                  <a:pt x="4842637" y="899414"/>
                  <a:pt x="4823333" y="899414"/>
                </a:cubicBezTo>
                <a:cubicBezTo>
                  <a:pt x="4804029" y="899414"/>
                  <a:pt x="4788408" y="883920"/>
                  <a:pt x="4788408" y="864743"/>
                </a:cubicBezTo>
                <a:cubicBezTo>
                  <a:pt x="4788408" y="845566"/>
                  <a:pt x="4804029" y="830072"/>
                  <a:pt x="4823333" y="830072"/>
                </a:cubicBezTo>
                <a:close/>
                <a:moveTo>
                  <a:pt x="418465" y="830072"/>
                </a:moveTo>
                <a:cubicBezTo>
                  <a:pt x="437769" y="830072"/>
                  <a:pt x="453390" y="845566"/>
                  <a:pt x="453390" y="864743"/>
                </a:cubicBezTo>
                <a:cubicBezTo>
                  <a:pt x="453390" y="883920"/>
                  <a:pt x="437769" y="899414"/>
                  <a:pt x="418465" y="899414"/>
                </a:cubicBezTo>
                <a:cubicBezTo>
                  <a:pt x="399161" y="899414"/>
                  <a:pt x="383540" y="883920"/>
                  <a:pt x="383540" y="864743"/>
                </a:cubicBezTo>
                <a:cubicBezTo>
                  <a:pt x="383540" y="845566"/>
                  <a:pt x="399161" y="830072"/>
                  <a:pt x="418465" y="830072"/>
                </a:cubicBezTo>
                <a:close/>
                <a:moveTo>
                  <a:pt x="9204960" y="818515"/>
                </a:moveTo>
                <a:cubicBezTo>
                  <a:pt x="9224264" y="818515"/>
                  <a:pt x="9239885" y="834009"/>
                  <a:pt x="9239885" y="853186"/>
                </a:cubicBezTo>
                <a:cubicBezTo>
                  <a:pt x="9239885" y="872363"/>
                  <a:pt x="9224264" y="887857"/>
                  <a:pt x="9204960" y="887857"/>
                </a:cubicBezTo>
                <a:cubicBezTo>
                  <a:pt x="9185656" y="887857"/>
                  <a:pt x="9170035" y="872363"/>
                  <a:pt x="9170035" y="853186"/>
                </a:cubicBezTo>
                <a:cubicBezTo>
                  <a:pt x="9170035" y="834009"/>
                  <a:pt x="9185656" y="818515"/>
                  <a:pt x="9204960" y="818515"/>
                </a:cubicBezTo>
                <a:close/>
                <a:moveTo>
                  <a:pt x="2812669" y="818515"/>
                </a:moveTo>
                <a:cubicBezTo>
                  <a:pt x="2831973" y="818515"/>
                  <a:pt x="2847594" y="834009"/>
                  <a:pt x="2847594" y="853186"/>
                </a:cubicBezTo>
                <a:cubicBezTo>
                  <a:pt x="2847594" y="872363"/>
                  <a:pt x="2831973" y="887857"/>
                  <a:pt x="2812669" y="887857"/>
                </a:cubicBezTo>
                <a:cubicBezTo>
                  <a:pt x="2793365" y="887857"/>
                  <a:pt x="2777744" y="872363"/>
                  <a:pt x="2777744" y="853186"/>
                </a:cubicBezTo>
                <a:cubicBezTo>
                  <a:pt x="2777744" y="834009"/>
                  <a:pt x="2793365" y="818515"/>
                  <a:pt x="2812669" y="818515"/>
                </a:cubicBezTo>
                <a:close/>
                <a:moveTo>
                  <a:pt x="1069340" y="818515"/>
                </a:moveTo>
                <a:cubicBezTo>
                  <a:pt x="1088644" y="818515"/>
                  <a:pt x="1104265" y="834009"/>
                  <a:pt x="1104265" y="853186"/>
                </a:cubicBezTo>
                <a:cubicBezTo>
                  <a:pt x="1104265" y="872363"/>
                  <a:pt x="1088644" y="887857"/>
                  <a:pt x="1069340" y="887857"/>
                </a:cubicBezTo>
                <a:cubicBezTo>
                  <a:pt x="1050036" y="887857"/>
                  <a:pt x="1034415" y="872363"/>
                  <a:pt x="1034415" y="853186"/>
                </a:cubicBezTo>
                <a:cubicBezTo>
                  <a:pt x="1034415" y="834009"/>
                  <a:pt x="1050036" y="818515"/>
                  <a:pt x="1069340" y="818515"/>
                </a:cubicBezTo>
                <a:close/>
                <a:moveTo>
                  <a:pt x="3370580" y="806958"/>
                </a:moveTo>
                <a:cubicBezTo>
                  <a:pt x="3389884" y="806958"/>
                  <a:pt x="3405505" y="822452"/>
                  <a:pt x="3405505" y="841629"/>
                </a:cubicBezTo>
                <a:cubicBezTo>
                  <a:pt x="3405505" y="860806"/>
                  <a:pt x="3389757" y="876300"/>
                  <a:pt x="3370453" y="876300"/>
                </a:cubicBezTo>
                <a:cubicBezTo>
                  <a:pt x="3351149" y="876300"/>
                  <a:pt x="3335528" y="860806"/>
                  <a:pt x="3335528" y="841629"/>
                </a:cubicBezTo>
                <a:cubicBezTo>
                  <a:pt x="3335528" y="822452"/>
                  <a:pt x="3351149" y="806958"/>
                  <a:pt x="3370453" y="806958"/>
                </a:cubicBezTo>
                <a:close/>
                <a:moveTo>
                  <a:pt x="2289683" y="795401"/>
                </a:moveTo>
                <a:cubicBezTo>
                  <a:pt x="2308987" y="795401"/>
                  <a:pt x="2324608" y="810895"/>
                  <a:pt x="2324608" y="830072"/>
                </a:cubicBezTo>
                <a:cubicBezTo>
                  <a:pt x="2324608" y="849249"/>
                  <a:pt x="2308987" y="864743"/>
                  <a:pt x="2289683" y="864743"/>
                </a:cubicBezTo>
                <a:cubicBezTo>
                  <a:pt x="2270379" y="864743"/>
                  <a:pt x="2254758" y="849249"/>
                  <a:pt x="2254758" y="830072"/>
                </a:cubicBezTo>
                <a:cubicBezTo>
                  <a:pt x="2254758" y="810895"/>
                  <a:pt x="2270379" y="795401"/>
                  <a:pt x="2289683" y="795401"/>
                </a:cubicBezTo>
                <a:close/>
                <a:moveTo>
                  <a:pt x="1731772" y="795401"/>
                </a:moveTo>
                <a:cubicBezTo>
                  <a:pt x="1751076" y="795401"/>
                  <a:pt x="1766697" y="810895"/>
                  <a:pt x="1766697" y="830072"/>
                </a:cubicBezTo>
                <a:cubicBezTo>
                  <a:pt x="1766697" y="849249"/>
                  <a:pt x="1751076" y="864743"/>
                  <a:pt x="1731772" y="864743"/>
                </a:cubicBezTo>
                <a:cubicBezTo>
                  <a:pt x="1712468" y="864743"/>
                  <a:pt x="1696847" y="849249"/>
                  <a:pt x="1696847" y="830072"/>
                </a:cubicBezTo>
                <a:cubicBezTo>
                  <a:pt x="1696847" y="810895"/>
                  <a:pt x="1712468" y="795401"/>
                  <a:pt x="1731772" y="795401"/>
                </a:cubicBezTo>
                <a:close/>
                <a:moveTo>
                  <a:pt x="1301750" y="795401"/>
                </a:moveTo>
                <a:cubicBezTo>
                  <a:pt x="1321054" y="795401"/>
                  <a:pt x="1336675" y="810895"/>
                  <a:pt x="1336675" y="830072"/>
                </a:cubicBezTo>
                <a:cubicBezTo>
                  <a:pt x="1336675" y="849249"/>
                  <a:pt x="1321054" y="864743"/>
                  <a:pt x="1301750" y="864743"/>
                </a:cubicBezTo>
                <a:cubicBezTo>
                  <a:pt x="1282446" y="864743"/>
                  <a:pt x="1266825" y="849249"/>
                  <a:pt x="1266825" y="830072"/>
                </a:cubicBezTo>
                <a:cubicBezTo>
                  <a:pt x="1266825" y="810895"/>
                  <a:pt x="1282446" y="795401"/>
                  <a:pt x="1301750" y="795401"/>
                </a:cubicBezTo>
                <a:close/>
                <a:moveTo>
                  <a:pt x="7194297" y="783844"/>
                </a:moveTo>
                <a:cubicBezTo>
                  <a:pt x="7213600" y="783844"/>
                  <a:pt x="7229222" y="799338"/>
                  <a:pt x="7229222" y="818515"/>
                </a:cubicBezTo>
                <a:cubicBezTo>
                  <a:pt x="7229222" y="837692"/>
                  <a:pt x="7213600" y="853186"/>
                  <a:pt x="7194297" y="853186"/>
                </a:cubicBezTo>
                <a:cubicBezTo>
                  <a:pt x="7174992" y="853186"/>
                  <a:pt x="7159372" y="837692"/>
                  <a:pt x="7159372" y="818515"/>
                </a:cubicBezTo>
                <a:cubicBezTo>
                  <a:pt x="7159372" y="799338"/>
                  <a:pt x="7174992" y="783844"/>
                  <a:pt x="7194297" y="783844"/>
                </a:cubicBezTo>
                <a:close/>
                <a:moveTo>
                  <a:pt x="11610849" y="772287"/>
                </a:moveTo>
                <a:cubicBezTo>
                  <a:pt x="11630152" y="772287"/>
                  <a:pt x="11645774" y="787781"/>
                  <a:pt x="11645774" y="806958"/>
                </a:cubicBezTo>
                <a:cubicBezTo>
                  <a:pt x="11645774" y="826135"/>
                  <a:pt x="11630152" y="841629"/>
                  <a:pt x="11610849" y="841629"/>
                </a:cubicBezTo>
                <a:cubicBezTo>
                  <a:pt x="11591544" y="841629"/>
                  <a:pt x="11575924" y="826135"/>
                  <a:pt x="11575924" y="806958"/>
                </a:cubicBezTo>
                <a:cubicBezTo>
                  <a:pt x="11575924" y="787781"/>
                  <a:pt x="11591544" y="772287"/>
                  <a:pt x="11610849" y="772287"/>
                </a:cubicBezTo>
                <a:close/>
                <a:moveTo>
                  <a:pt x="3812286" y="772287"/>
                </a:moveTo>
                <a:cubicBezTo>
                  <a:pt x="3831590" y="772287"/>
                  <a:pt x="3847211" y="787781"/>
                  <a:pt x="3847211" y="806958"/>
                </a:cubicBezTo>
                <a:cubicBezTo>
                  <a:pt x="3847211" y="826135"/>
                  <a:pt x="3831590" y="841629"/>
                  <a:pt x="3812286" y="841629"/>
                </a:cubicBezTo>
                <a:cubicBezTo>
                  <a:pt x="3792982" y="841629"/>
                  <a:pt x="3777361" y="826135"/>
                  <a:pt x="3777361" y="806958"/>
                </a:cubicBezTo>
                <a:cubicBezTo>
                  <a:pt x="3777361" y="787781"/>
                  <a:pt x="3792982" y="772287"/>
                  <a:pt x="3812286" y="772287"/>
                </a:cubicBezTo>
                <a:close/>
                <a:moveTo>
                  <a:pt x="10704323" y="760730"/>
                </a:moveTo>
                <a:cubicBezTo>
                  <a:pt x="10723626" y="760730"/>
                  <a:pt x="10739248" y="776224"/>
                  <a:pt x="10739248" y="795401"/>
                </a:cubicBezTo>
                <a:cubicBezTo>
                  <a:pt x="10739248" y="814578"/>
                  <a:pt x="10723626" y="830072"/>
                  <a:pt x="10704323" y="830072"/>
                </a:cubicBezTo>
                <a:cubicBezTo>
                  <a:pt x="10685018" y="830072"/>
                  <a:pt x="10669398" y="814578"/>
                  <a:pt x="10669398" y="795401"/>
                </a:cubicBezTo>
                <a:cubicBezTo>
                  <a:pt x="10669398" y="776224"/>
                  <a:pt x="10685018" y="760730"/>
                  <a:pt x="10704323" y="760730"/>
                </a:cubicBezTo>
                <a:close/>
                <a:moveTo>
                  <a:pt x="6125083" y="760730"/>
                </a:moveTo>
                <a:cubicBezTo>
                  <a:pt x="6144387" y="760730"/>
                  <a:pt x="6160008" y="776224"/>
                  <a:pt x="6160008" y="795401"/>
                </a:cubicBezTo>
                <a:cubicBezTo>
                  <a:pt x="6160008" y="814578"/>
                  <a:pt x="6144387" y="830072"/>
                  <a:pt x="6125083" y="830072"/>
                </a:cubicBezTo>
                <a:cubicBezTo>
                  <a:pt x="6105779" y="830072"/>
                  <a:pt x="6090158" y="814578"/>
                  <a:pt x="6090158" y="795401"/>
                </a:cubicBezTo>
                <a:cubicBezTo>
                  <a:pt x="6090158" y="776224"/>
                  <a:pt x="6105779" y="760730"/>
                  <a:pt x="6125083" y="760730"/>
                </a:cubicBezTo>
                <a:close/>
                <a:moveTo>
                  <a:pt x="4590923" y="760730"/>
                </a:moveTo>
                <a:cubicBezTo>
                  <a:pt x="4610227" y="760730"/>
                  <a:pt x="4625848" y="776224"/>
                  <a:pt x="4625848" y="795401"/>
                </a:cubicBezTo>
                <a:cubicBezTo>
                  <a:pt x="4625848" y="814578"/>
                  <a:pt x="4610227" y="830072"/>
                  <a:pt x="4590923" y="830072"/>
                </a:cubicBezTo>
                <a:cubicBezTo>
                  <a:pt x="4571619" y="830072"/>
                  <a:pt x="4555998" y="814578"/>
                  <a:pt x="4555998" y="795401"/>
                </a:cubicBezTo>
                <a:cubicBezTo>
                  <a:pt x="4555998" y="776224"/>
                  <a:pt x="4571619" y="760730"/>
                  <a:pt x="4590923" y="760730"/>
                </a:cubicBezTo>
                <a:close/>
                <a:moveTo>
                  <a:pt x="1522603" y="760730"/>
                </a:moveTo>
                <a:cubicBezTo>
                  <a:pt x="1541907" y="760730"/>
                  <a:pt x="1557528" y="776224"/>
                  <a:pt x="1557528" y="795401"/>
                </a:cubicBezTo>
                <a:cubicBezTo>
                  <a:pt x="1557528" y="814578"/>
                  <a:pt x="1541907" y="830072"/>
                  <a:pt x="1522603" y="830072"/>
                </a:cubicBezTo>
                <a:cubicBezTo>
                  <a:pt x="1503299" y="830072"/>
                  <a:pt x="1487678" y="814578"/>
                  <a:pt x="1487678" y="795401"/>
                </a:cubicBezTo>
                <a:cubicBezTo>
                  <a:pt x="1487678" y="776224"/>
                  <a:pt x="1503299" y="760730"/>
                  <a:pt x="1522603" y="760730"/>
                </a:cubicBezTo>
                <a:close/>
                <a:moveTo>
                  <a:pt x="12273280" y="749173"/>
                </a:moveTo>
                <a:cubicBezTo>
                  <a:pt x="12292584" y="749173"/>
                  <a:pt x="12308205" y="764667"/>
                  <a:pt x="12308205" y="783844"/>
                </a:cubicBezTo>
                <a:cubicBezTo>
                  <a:pt x="12308205" y="803021"/>
                  <a:pt x="12292584" y="818515"/>
                  <a:pt x="12273280" y="818515"/>
                </a:cubicBezTo>
                <a:cubicBezTo>
                  <a:pt x="12253976" y="818515"/>
                  <a:pt x="12238355" y="803021"/>
                  <a:pt x="12238355" y="783844"/>
                </a:cubicBezTo>
                <a:cubicBezTo>
                  <a:pt x="12238355" y="764667"/>
                  <a:pt x="12253976" y="749173"/>
                  <a:pt x="12273280" y="749173"/>
                </a:cubicBezTo>
                <a:close/>
                <a:moveTo>
                  <a:pt x="10460228" y="737616"/>
                </a:moveTo>
                <a:cubicBezTo>
                  <a:pt x="10479532" y="737616"/>
                  <a:pt x="10495153" y="753110"/>
                  <a:pt x="10495153" y="772287"/>
                </a:cubicBezTo>
                <a:cubicBezTo>
                  <a:pt x="10495153" y="791464"/>
                  <a:pt x="10479532" y="806958"/>
                  <a:pt x="10460228" y="806958"/>
                </a:cubicBezTo>
                <a:cubicBezTo>
                  <a:pt x="10440924" y="806958"/>
                  <a:pt x="10425303" y="791464"/>
                  <a:pt x="10425303" y="772287"/>
                </a:cubicBezTo>
                <a:cubicBezTo>
                  <a:pt x="10425303" y="753110"/>
                  <a:pt x="10440924" y="737616"/>
                  <a:pt x="10460228" y="737616"/>
                </a:cubicBezTo>
                <a:close/>
                <a:moveTo>
                  <a:pt x="10123170" y="737616"/>
                </a:moveTo>
                <a:cubicBezTo>
                  <a:pt x="10142474" y="737616"/>
                  <a:pt x="10158095" y="753110"/>
                  <a:pt x="10158095" y="772287"/>
                </a:cubicBezTo>
                <a:cubicBezTo>
                  <a:pt x="10158095" y="791464"/>
                  <a:pt x="10142474" y="806958"/>
                  <a:pt x="10123170" y="806958"/>
                </a:cubicBezTo>
                <a:cubicBezTo>
                  <a:pt x="10103866" y="806958"/>
                  <a:pt x="10088245" y="791464"/>
                  <a:pt x="10088245" y="772287"/>
                </a:cubicBezTo>
                <a:cubicBezTo>
                  <a:pt x="10088245" y="753110"/>
                  <a:pt x="10103866" y="737616"/>
                  <a:pt x="10123170" y="737616"/>
                </a:cubicBezTo>
                <a:close/>
                <a:moveTo>
                  <a:pt x="9588500" y="737616"/>
                </a:moveTo>
                <a:cubicBezTo>
                  <a:pt x="9607804" y="737616"/>
                  <a:pt x="9623425" y="753110"/>
                  <a:pt x="9623425" y="772287"/>
                </a:cubicBezTo>
                <a:cubicBezTo>
                  <a:pt x="9623425" y="791464"/>
                  <a:pt x="9607804" y="806958"/>
                  <a:pt x="9588500" y="806958"/>
                </a:cubicBezTo>
                <a:cubicBezTo>
                  <a:pt x="9569197" y="806958"/>
                  <a:pt x="9553575" y="791464"/>
                  <a:pt x="9553575" y="772287"/>
                </a:cubicBezTo>
                <a:cubicBezTo>
                  <a:pt x="9553575" y="753110"/>
                  <a:pt x="9569197" y="737616"/>
                  <a:pt x="9588500" y="737616"/>
                </a:cubicBezTo>
                <a:close/>
                <a:moveTo>
                  <a:pt x="6973443" y="726059"/>
                </a:moveTo>
                <a:cubicBezTo>
                  <a:pt x="6992747" y="726059"/>
                  <a:pt x="7008368" y="741553"/>
                  <a:pt x="7008368" y="760730"/>
                </a:cubicBezTo>
                <a:cubicBezTo>
                  <a:pt x="7008368" y="779907"/>
                  <a:pt x="6992747" y="795401"/>
                  <a:pt x="6973443" y="795401"/>
                </a:cubicBezTo>
                <a:cubicBezTo>
                  <a:pt x="6954139" y="795401"/>
                  <a:pt x="6938518" y="779907"/>
                  <a:pt x="6938518" y="760730"/>
                </a:cubicBezTo>
                <a:cubicBezTo>
                  <a:pt x="6938518" y="741553"/>
                  <a:pt x="6954139" y="726059"/>
                  <a:pt x="6973443" y="726059"/>
                </a:cubicBezTo>
                <a:close/>
                <a:moveTo>
                  <a:pt x="9832594" y="714502"/>
                </a:moveTo>
                <a:cubicBezTo>
                  <a:pt x="9851898" y="714502"/>
                  <a:pt x="9867519" y="729996"/>
                  <a:pt x="9867519" y="749173"/>
                </a:cubicBezTo>
                <a:cubicBezTo>
                  <a:pt x="9867519" y="768350"/>
                  <a:pt x="9851898" y="783844"/>
                  <a:pt x="9832594" y="783844"/>
                </a:cubicBezTo>
                <a:cubicBezTo>
                  <a:pt x="9813290" y="783844"/>
                  <a:pt x="9797669" y="768350"/>
                  <a:pt x="9797669" y="749173"/>
                </a:cubicBezTo>
                <a:cubicBezTo>
                  <a:pt x="9797669" y="729996"/>
                  <a:pt x="9813290" y="714502"/>
                  <a:pt x="9832594" y="714502"/>
                </a:cubicBezTo>
                <a:close/>
                <a:moveTo>
                  <a:pt x="8972550" y="714502"/>
                </a:moveTo>
                <a:cubicBezTo>
                  <a:pt x="8991854" y="714502"/>
                  <a:pt x="9007475" y="729996"/>
                  <a:pt x="9007475" y="749173"/>
                </a:cubicBezTo>
                <a:cubicBezTo>
                  <a:pt x="9007475" y="768350"/>
                  <a:pt x="8991854" y="783844"/>
                  <a:pt x="8972550" y="783844"/>
                </a:cubicBezTo>
                <a:cubicBezTo>
                  <a:pt x="8953247" y="783844"/>
                  <a:pt x="8937625" y="768350"/>
                  <a:pt x="8937625" y="749173"/>
                </a:cubicBezTo>
                <a:cubicBezTo>
                  <a:pt x="8937625" y="729996"/>
                  <a:pt x="8953247" y="714502"/>
                  <a:pt x="8972550" y="714502"/>
                </a:cubicBezTo>
                <a:close/>
                <a:moveTo>
                  <a:pt x="8298435" y="714502"/>
                </a:moveTo>
                <a:cubicBezTo>
                  <a:pt x="8317738" y="714502"/>
                  <a:pt x="8333360" y="729996"/>
                  <a:pt x="8333360" y="749173"/>
                </a:cubicBezTo>
                <a:cubicBezTo>
                  <a:pt x="8333360" y="768350"/>
                  <a:pt x="8317738" y="783844"/>
                  <a:pt x="8298435" y="783844"/>
                </a:cubicBezTo>
                <a:cubicBezTo>
                  <a:pt x="8279130" y="783844"/>
                  <a:pt x="8263510" y="768350"/>
                  <a:pt x="8263510" y="749173"/>
                </a:cubicBezTo>
                <a:cubicBezTo>
                  <a:pt x="8263510" y="729996"/>
                  <a:pt x="8279130" y="714502"/>
                  <a:pt x="8298435" y="714502"/>
                </a:cubicBezTo>
                <a:close/>
                <a:moveTo>
                  <a:pt x="6601587" y="714502"/>
                </a:moveTo>
                <a:cubicBezTo>
                  <a:pt x="6620891" y="714502"/>
                  <a:pt x="6636512" y="729996"/>
                  <a:pt x="6636512" y="749173"/>
                </a:cubicBezTo>
                <a:cubicBezTo>
                  <a:pt x="6636512" y="768350"/>
                  <a:pt x="6620891" y="783844"/>
                  <a:pt x="6601587" y="783844"/>
                </a:cubicBezTo>
                <a:cubicBezTo>
                  <a:pt x="6582283" y="783844"/>
                  <a:pt x="6566662" y="768350"/>
                  <a:pt x="6566662" y="749173"/>
                </a:cubicBezTo>
                <a:cubicBezTo>
                  <a:pt x="6566662" y="729996"/>
                  <a:pt x="6582283" y="714502"/>
                  <a:pt x="6601587" y="714502"/>
                </a:cubicBezTo>
                <a:close/>
                <a:moveTo>
                  <a:pt x="6357493" y="714502"/>
                </a:moveTo>
                <a:cubicBezTo>
                  <a:pt x="6376797" y="714502"/>
                  <a:pt x="6392418" y="729996"/>
                  <a:pt x="6392418" y="749173"/>
                </a:cubicBezTo>
                <a:cubicBezTo>
                  <a:pt x="6392418" y="768350"/>
                  <a:pt x="6376797" y="783844"/>
                  <a:pt x="6357493" y="783844"/>
                </a:cubicBezTo>
                <a:cubicBezTo>
                  <a:pt x="6338189" y="783844"/>
                  <a:pt x="6322568" y="768350"/>
                  <a:pt x="6322568" y="749173"/>
                </a:cubicBezTo>
                <a:cubicBezTo>
                  <a:pt x="6322568" y="729996"/>
                  <a:pt x="6338189" y="714502"/>
                  <a:pt x="6357493" y="714502"/>
                </a:cubicBezTo>
                <a:close/>
                <a:moveTo>
                  <a:pt x="4265422" y="714502"/>
                </a:moveTo>
                <a:cubicBezTo>
                  <a:pt x="4284726" y="714502"/>
                  <a:pt x="4300347" y="729996"/>
                  <a:pt x="4300347" y="749173"/>
                </a:cubicBezTo>
                <a:cubicBezTo>
                  <a:pt x="4300347" y="768350"/>
                  <a:pt x="4284726" y="783844"/>
                  <a:pt x="4265422" y="783844"/>
                </a:cubicBezTo>
                <a:cubicBezTo>
                  <a:pt x="4246118" y="783844"/>
                  <a:pt x="4230497" y="768350"/>
                  <a:pt x="4230497" y="749173"/>
                </a:cubicBezTo>
                <a:cubicBezTo>
                  <a:pt x="4230497" y="729996"/>
                  <a:pt x="4246118" y="714502"/>
                  <a:pt x="4265422" y="714502"/>
                </a:cubicBezTo>
                <a:close/>
                <a:moveTo>
                  <a:pt x="1999107" y="714502"/>
                </a:moveTo>
                <a:cubicBezTo>
                  <a:pt x="2018411" y="714502"/>
                  <a:pt x="2034032" y="729996"/>
                  <a:pt x="2034032" y="749173"/>
                </a:cubicBezTo>
                <a:cubicBezTo>
                  <a:pt x="2034032" y="768350"/>
                  <a:pt x="2018411" y="783844"/>
                  <a:pt x="1999107" y="783844"/>
                </a:cubicBezTo>
                <a:cubicBezTo>
                  <a:pt x="1979803" y="783844"/>
                  <a:pt x="1964182" y="768350"/>
                  <a:pt x="1964182" y="749173"/>
                </a:cubicBezTo>
                <a:cubicBezTo>
                  <a:pt x="1964182" y="729996"/>
                  <a:pt x="1979803" y="714502"/>
                  <a:pt x="1999107" y="714502"/>
                </a:cubicBezTo>
                <a:close/>
                <a:moveTo>
                  <a:pt x="836930" y="714502"/>
                </a:moveTo>
                <a:cubicBezTo>
                  <a:pt x="856234" y="714502"/>
                  <a:pt x="871855" y="729996"/>
                  <a:pt x="871855" y="749173"/>
                </a:cubicBezTo>
                <a:cubicBezTo>
                  <a:pt x="871855" y="768350"/>
                  <a:pt x="856234" y="783844"/>
                  <a:pt x="836930" y="783844"/>
                </a:cubicBezTo>
                <a:cubicBezTo>
                  <a:pt x="817626" y="783844"/>
                  <a:pt x="802005" y="768350"/>
                  <a:pt x="802005" y="749173"/>
                </a:cubicBezTo>
                <a:cubicBezTo>
                  <a:pt x="802005" y="729996"/>
                  <a:pt x="817626" y="714502"/>
                  <a:pt x="836930" y="714502"/>
                </a:cubicBezTo>
                <a:close/>
                <a:moveTo>
                  <a:pt x="7810374" y="702945"/>
                </a:moveTo>
                <a:cubicBezTo>
                  <a:pt x="7829678" y="702945"/>
                  <a:pt x="7845299" y="718439"/>
                  <a:pt x="7845299" y="737616"/>
                </a:cubicBezTo>
                <a:cubicBezTo>
                  <a:pt x="7845299" y="756793"/>
                  <a:pt x="7829678" y="772287"/>
                  <a:pt x="7810374" y="772287"/>
                </a:cubicBezTo>
                <a:cubicBezTo>
                  <a:pt x="7791069" y="772287"/>
                  <a:pt x="7775449" y="756793"/>
                  <a:pt x="7775449" y="737616"/>
                </a:cubicBezTo>
                <a:cubicBezTo>
                  <a:pt x="7775449" y="718439"/>
                  <a:pt x="7791069" y="702945"/>
                  <a:pt x="7810374" y="702945"/>
                </a:cubicBezTo>
                <a:close/>
                <a:moveTo>
                  <a:pt x="5695062" y="702945"/>
                </a:moveTo>
                <a:cubicBezTo>
                  <a:pt x="5714366" y="702945"/>
                  <a:pt x="5729987" y="718439"/>
                  <a:pt x="5729987" y="737616"/>
                </a:cubicBezTo>
                <a:cubicBezTo>
                  <a:pt x="5729987" y="756793"/>
                  <a:pt x="5714366" y="772287"/>
                  <a:pt x="5695062" y="772287"/>
                </a:cubicBezTo>
                <a:cubicBezTo>
                  <a:pt x="5675757" y="772287"/>
                  <a:pt x="5660137" y="756793"/>
                  <a:pt x="5660137" y="737616"/>
                </a:cubicBezTo>
                <a:cubicBezTo>
                  <a:pt x="5660137" y="718439"/>
                  <a:pt x="5675757" y="702945"/>
                  <a:pt x="5695062" y="702945"/>
                </a:cubicBezTo>
                <a:close/>
                <a:moveTo>
                  <a:pt x="5439411" y="702945"/>
                </a:moveTo>
                <a:cubicBezTo>
                  <a:pt x="5458714" y="702945"/>
                  <a:pt x="5474336" y="718439"/>
                  <a:pt x="5474336" y="737616"/>
                </a:cubicBezTo>
                <a:cubicBezTo>
                  <a:pt x="5474336" y="756793"/>
                  <a:pt x="5458714" y="772287"/>
                  <a:pt x="5439411" y="772287"/>
                </a:cubicBezTo>
                <a:cubicBezTo>
                  <a:pt x="5420107" y="772287"/>
                  <a:pt x="5404486" y="756793"/>
                  <a:pt x="5404486" y="737616"/>
                </a:cubicBezTo>
                <a:cubicBezTo>
                  <a:pt x="5404486" y="718439"/>
                  <a:pt x="5420107" y="702945"/>
                  <a:pt x="5439411" y="702945"/>
                </a:cubicBezTo>
                <a:close/>
                <a:moveTo>
                  <a:pt x="11413364" y="679831"/>
                </a:moveTo>
                <a:cubicBezTo>
                  <a:pt x="11432668" y="679831"/>
                  <a:pt x="11448289" y="695325"/>
                  <a:pt x="11448289" y="714502"/>
                </a:cubicBezTo>
                <a:cubicBezTo>
                  <a:pt x="11448289" y="733679"/>
                  <a:pt x="11432668" y="749173"/>
                  <a:pt x="11413364" y="749173"/>
                </a:cubicBezTo>
                <a:cubicBezTo>
                  <a:pt x="11394060" y="749173"/>
                  <a:pt x="11378439" y="733679"/>
                  <a:pt x="11378439" y="714502"/>
                </a:cubicBezTo>
                <a:cubicBezTo>
                  <a:pt x="11378439" y="695325"/>
                  <a:pt x="11394060" y="679831"/>
                  <a:pt x="11413364" y="679831"/>
                </a:cubicBezTo>
                <a:close/>
                <a:moveTo>
                  <a:pt x="9367775" y="679831"/>
                </a:moveTo>
                <a:cubicBezTo>
                  <a:pt x="9387079" y="679831"/>
                  <a:pt x="9402700" y="695325"/>
                  <a:pt x="9402700" y="714502"/>
                </a:cubicBezTo>
                <a:cubicBezTo>
                  <a:pt x="9402700" y="733679"/>
                  <a:pt x="9387079" y="749173"/>
                  <a:pt x="9367775" y="749173"/>
                </a:cubicBezTo>
                <a:cubicBezTo>
                  <a:pt x="9348470" y="749173"/>
                  <a:pt x="9332850" y="733679"/>
                  <a:pt x="9332850" y="714502"/>
                </a:cubicBezTo>
                <a:cubicBezTo>
                  <a:pt x="9332850" y="695325"/>
                  <a:pt x="9348470" y="679831"/>
                  <a:pt x="9367775" y="679831"/>
                </a:cubicBezTo>
                <a:close/>
                <a:moveTo>
                  <a:pt x="8740141" y="679831"/>
                </a:moveTo>
                <a:cubicBezTo>
                  <a:pt x="8759444" y="679831"/>
                  <a:pt x="8775066" y="695325"/>
                  <a:pt x="8775066" y="714502"/>
                </a:cubicBezTo>
                <a:cubicBezTo>
                  <a:pt x="8775066" y="733679"/>
                  <a:pt x="8759444" y="749173"/>
                  <a:pt x="8740141" y="749173"/>
                </a:cubicBezTo>
                <a:cubicBezTo>
                  <a:pt x="8720837" y="749173"/>
                  <a:pt x="8705216" y="733679"/>
                  <a:pt x="8705216" y="714502"/>
                </a:cubicBezTo>
                <a:cubicBezTo>
                  <a:pt x="8705216" y="695325"/>
                  <a:pt x="8720837" y="679831"/>
                  <a:pt x="8740141" y="679831"/>
                </a:cubicBezTo>
                <a:close/>
                <a:moveTo>
                  <a:pt x="8519288" y="679831"/>
                </a:moveTo>
                <a:cubicBezTo>
                  <a:pt x="8538592" y="679831"/>
                  <a:pt x="8554213" y="695325"/>
                  <a:pt x="8554213" y="714502"/>
                </a:cubicBezTo>
                <a:cubicBezTo>
                  <a:pt x="8554213" y="733679"/>
                  <a:pt x="8538592" y="749173"/>
                  <a:pt x="8519288" y="749173"/>
                </a:cubicBezTo>
                <a:cubicBezTo>
                  <a:pt x="8499983" y="749173"/>
                  <a:pt x="8484363" y="733679"/>
                  <a:pt x="8484363" y="714502"/>
                </a:cubicBezTo>
                <a:cubicBezTo>
                  <a:pt x="8484363" y="695325"/>
                  <a:pt x="8499983" y="679831"/>
                  <a:pt x="8519288" y="679831"/>
                </a:cubicBezTo>
                <a:close/>
                <a:moveTo>
                  <a:pt x="8031100" y="679831"/>
                </a:moveTo>
                <a:cubicBezTo>
                  <a:pt x="8050404" y="679831"/>
                  <a:pt x="8066025" y="695325"/>
                  <a:pt x="8066025" y="714502"/>
                </a:cubicBezTo>
                <a:cubicBezTo>
                  <a:pt x="8066025" y="733679"/>
                  <a:pt x="8050404" y="749173"/>
                  <a:pt x="8031100" y="749173"/>
                </a:cubicBezTo>
                <a:cubicBezTo>
                  <a:pt x="8011795" y="749173"/>
                  <a:pt x="7996175" y="733679"/>
                  <a:pt x="7996175" y="714502"/>
                </a:cubicBezTo>
                <a:cubicBezTo>
                  <a:pt x="7996175" y="695325"/>
                  <a:pt x="8011795" y="679831"/>
                  <a:pt x="8031100" y="679831"/>
                </a:cubicBezTo>
                <a:close/>
                <a:moveTo>
                  <a:pt x="7566153" y="668274"/>
                </a:moveTo>
                <a:cubicBezTo>
                  <a:pt x="7585457" y="668274"/>
                  <a:pt x="7601078" y="683768"/>
                  <a:pt x="7601078" y="702945"/>
                </a:cubicBezTo>
                <a:cubicBezTo>
                  <a:pt x="7601078" y="722122"/>
                  <a:pt x="7585457" y="737616"/>
                  <a:pt x="7566153" y="737616"/>
                </a:cubicBezTo>
                <a:cubicBezTo>
                  <a:pt x="7546849" y="737616"/>
                  <a:pt x="7531228" y="722122"/>
                  <a:pt x="7531228" y="702945"/>
                </a:cubicBezTo>
                <a:cubicBezTo>
                  <a:pt x="7531228" y="683768"/>
                  <a:pt x="7546849" y="668274"/>
                  <a:pt x="7566153" y="668274"/>
                </a:cubicBezTo>
                <a:close/>
                <a:moveTo>
                  <a:pt x="4021329" y="668274"/>
                </a:moveTo>
                <a:cubicBezTo>
                  <a:pt x="4040633" y="668274"/>
                  <a:pt x="4056254" y="683768"/>
                  <a:pt x="4056254" y="702945"/>
                </a:cubicBezTo>
                <a:cubicBezTo>
                  <a:pt x="4056254" y="722122"/>
                  <a:pt x="4040633" y="737616"/>
                  <a:pt x="4021329" y="737616"/>
                </a:cubicBezTo>
                <a:cubicBezTo>
                  <a:pt x="4002025" y="737616"/>
                  <a:pt x="3986404" y="722122"/>
                  <a:pt x="3986404" y="702945"/>
                </a:cubicBezTo>
                <a:cubicBezTo>
                  <a:pt x="3986404" y="683768"/>
                  <a:pt x="4002025" y="668274"/>
                  <a:pt x="4021329" y="668274"/>
                </a:cubicBezTo>
                <a:close/>
                <a:moveTo>
                  <a:pt x="2603374" y="668274"/>
                </a:moveTo>
                <a:cubicBezTo>
                  <a:pt x="2622678" y="668274"/>
                  <a:pt x="2638299" y="683768"/>
                  <a:pt x="2638299" y="702945"/>
                </a:cubicBezTo>
                <a:cubicBezTo>
                  <a:pt x="2638299" y="722122"/>
                  <a:pt x="2622678" y="737616"/>
                  <a:pt x="2603374" y="737616"/>
                </a:cubicBezTo>
                <a:cubicBezTo>
                  <a:pt x="2584070" y="737616"/>
                  <a:pt x="2568449" y="722122"/>
                  <a:pt x="2568449" y="702945"/>
                </a:cubicBezTo>
                <a:cubicBezTo>
                  <a:pt x="2568449" y="683768"/>
                  <a:pt x="2584070" y="668274"/>
                  <a:pt x="2603374" y="668274"/>
                </a:cubicBezTo>
                <a:close/>
                <a:moveTo>
                  <a:pt x="3010155" y="656717"/>
                </a:moveTo>
                <a:cubicBezTo>
                  <a:pt x="3029459" y="656717"/>
                  <a:pt x="3045080" y="672211"/>
                  <a:pt x="3045080" y="691388"/>
                </a:cubicBezTo>
                <a:cubicBezTo>
                  <a:pt x="3045080" y="710565"/>
                  <a:pt x="3029459" y="726059"/>
                  <a:pt x="3010155" y="726059"/>
                </a:cubicBezTo>
                <a:cubicBezTo>
                  <a:pt x="2990851" y="726059"/>
                  <a:pt x="2975230" y="710565"/>
                  <a:pt x="2975230" y="691388"/>
                </a:cubicBezTo>
                <a:cubicBezTo>
                  <a:pt x="2975230" y="672211"/>
                  <a:pt x="2990851" y="656717"/>
                  <a:pt x="3010155" y="656717"/>
                </a:cubicBezTo>
                <a:close/>
                <a:moveTo>
                  <a:pt x="592710" y="656717"/>
                </a:moveTo>
                <a:cubicBezTo>
                  <a:pt x="612014" y="656717"/>
                  <a:pt x="627635" y="672211"/>
                  <a:pt x="627635" y="691388"/>
                </a:cubicBezTo>
                <a:cubicBezTo>
                  <a:pt x="627635" y="710565"/>
                  <a:pt x="612014" y="726059"/>
                  <a:pt x="592710" y="726059"/>
                </a:cubicBezTo>
                <a:cubicBezTo>
                  <a:pt x="573406" y="726059"/>
                  <a:pt x="557785" y="710565"/>
                  <a:pt x="557785" y="691388"/>
                </a:cubicBezTo>
                <a:cubicBezTo>
                  <a:pt x="557785" y="672211"/>
                  <a:pt x="573406" y="656717"/>
                  <a:pt x="592710" y="656717"/>
                </a:cubicBezTo>
                <a:close/>
                <a:moveTo>
                  <a:pt x="12005818" y="645160"/>
                </a:moveTo>
                <a:cubicBezTo>
                  <a:pt x="12025123" y="645160"/>
                  <a:pt x="12040743" y="660654"/>
                  <a:pt x="12040743" y="679831"/>
                </a:cubicBezTo>
                <a:cubicBezTo>
                  <a:pt x="12040743" y="699008"/>
                  <a:pt x="12025123" y="714502"/>
                  <a:pt x="12005818" y="714502"/>
                </a:cubicBezTo>
                <a:cubicBezTo>
                  <a:pt x="11986515" y="714502"/>
                  <a:pt x="11970893" y="699008"/>
                  <a:pt x="11970893" y="679831"/>
                </a:cubicBezTo>
                <a:cubicBezTo>
                  <a:pt x="11970893" y="660654"/>
                  <a:pt x="11986515" y="645160"/>
                  <a:pt x="12005818" y="645160"/>
                </a:cubicBezTo>
                <a:close/>
                <a:moveTo>
                  <a:pt x="3230881" y="645160"/>
                </a:moveTo>
                <a:cubicBezTo>
                  <a:pt x="3250185" y="645160"/>
                  <a:pt x="3265805" y="660654"/>
                  <a:pt x="3265805" y="679831"/>
                </a:cubicBezTo>
                <a:cubicBezTo>
                  <a:pt x="3265805" y="699008"/>
                  <a:pt x="3250185" y="714502"/>
                  <a:pt x="3230881" y="714502"/>
                </a:cubicBezTo>
                <a:cubicBezTo>
                  <a:pt x="3211576" y="714502"/>
                  <a:pt x="3195956" y="699008"/>
                  <a:pt x="3195956" y="679831"/>
                </a:cubicBezTo>
                <a:cubicBezTo>
                  <a:pt x="3195956" y="660654"/>
                  <a:pt x="3211576" y="645160"/>
                  <a:pt x="3230881" y="645160"/>
                </a:cubicBezTo>
                <a:close/>
                <a:moveTo>
                  <a:pt x="11157331" y="633603"/>
                </a:moveTo>
                <a:cubicBezTo>
                  <a:pt x="11176636" y="633603"/>
                  <a:pt x="11192256" y="649097"/>
                  <a:pt x="11192256" y="668274"/>
                </a:cubicBezTo>
                <a:cubicBezTo>
                  <a:pt x="11192256" y="687451"/>
                  <a:pt x="11176636" y="702945"/>
                  <a:pt x="11157331" y="702945"/>
                </a:cubicBezTo>
                <a:cubicBezTo>
                  <a:pt x="11138028" y="702945"/>
                  <a:pt x="11122406" y="687451"/>
                  <a:pt x="11122406" y="668274"/>
                </a:cubicBezTo>
                <a:cubicBezTo>
                  <a:pt x="11122406" y="649097"/>
                  <a:pt x="11138028" y="633603"/>
                  <a:pt x="11157331" y="633603"/>
                </a:cubicBezTo>
                <a:close/>
                <a:moveTo>
                  <a:pt x="7345173" y="633603"/>
                </a:moveTo>
                <a:cubicBezTo>
                  <a:pt x="7364476" y="633603"/>
                  <a:pt x="7380098" y="649097"/>
                  <a:pt x="7380098" y="668274"/>
                </a:cubicBezTo>
                <a:cubicBezTo>
                  <a:pt x="7380098" y="687451"/>
                  <a:pt x="7364476" y="702945"/>
                  <a:pt x="7345173" y="702945"/>
                </a:cubicBezTo>
                <a:cubicBezTo>
                  <a:pt x="7325868" y="702945"/>
                  <a:pt x="7310248" y="687451"/>
                  <a:pt x="7310248" y="668274"/>
                </a:cubicBezTo>
                <a:cubicBezTo>
                  <a:pt x="7310248" y="649097"/>
                  <a:pt x="7325868" y="633603"/>
                  <a:pt x="7345173" y="633603"/>
                </a:cubicBezTo>
                <a:close/>
                <a:moveTo>
                  <a:pt x="5171821" y="633603"/>
                </a:moveTo>
                <a:cubicBezTo>
                  <a:pt x="5191125" y="633603"/>
                  <a:pt x="5206746" y="649097"/>
                  <a:pt x="5206746" y="668274"/>
                </a:cubicBezTo>
                <a:cubicBezTo>
                  <a:pt x="5206746" y="687451"/>
                  <a:pt x="5191125" y="702945"/>
                  <a:pt x="5171821" y="702945"/>
                </a:cubicBezTo>
                <a:cubicBezTo>
                  <a:pt x="5152517" y="702945"/>
                  <a:pt x="5136896" y="687451"/>
                  <a:pt x="5136896" y="668274"/>
                </a:cubicBezTo>
                <a:cubicBezTo>
                  <a:pt x="5136896" y="649097"/>
                  <a:pt x="5152517" y="633603"/>
                  <a:pt x="5171821" y="633603"/>
                </a:cubicBezTo>
                <a:close/>
                <a:moveTo>
                  <a:pt x="3672586" y="633603"/>
                </a:moveTo>
                <a:cubicBezTo>
                  <a:pt x="3691890" y="633603"/>
                  <a:pt x="3707511" y="649097"/>
                  <a:pt x="3707511" y="668274"/>
                </a:cubicBezTo>
                <a:cubicBezTo>
                  <a:pt x="3707511" y="687451"/>
                  <a:pt x="3691890" y="702945"/>
                  <a:pt x="3672586" y="702945"/>
                </a:cubicBezTo>
                <a:cubicBezTo>
                  <a:pt x="3653282" y="702945"/>
                  <a:pt x="3637661" y="687451"/>
                  <a:pt x="3637661" y="668274"/>
                </a:cubicBezTo>
                <a:cubicBezTo>
                  <a:pt x="3637661" y="649097"/>
                  <a:pt x="3653282" y="633603"/>
                  <a:pt x="3672586" y="633603"/>
                </a:cubicBezTo>
                <a:close/>
                <a:moveTo>
                  <a:pt x="127889" y="622046"/>
                </a:moveTo>
                <a:cubicBezTo>
                  <a:pt x="147193" y="622046"/>
                  <a:pt x="162814" y="637540"/>
                  <a:pt x="162814" y="656717"/>
                </a:cubicBezTo>
                <a:cubicBezTo>
                  <a:pt x="162814" y="675894"/>
                  <a:pt x="147193" y="691388"/>
                  <a:pt x="127889" y="691388"/>
                </a:cubicBezTo>
                <a:cubicBezTo>
                  <a:pt x="108585" y="691388"/>
                  <a:pt x="92964" y="675894"/>
                  <a:pt x="92964" y="656717"/>
                </a:cubicBezTo>
                <a:cubicBezTo>
                  <a:pt x="92964" y="637540"/>
                  <a:pt x="108585" y="622046"/>
                  <a:pt x="127889" y="622046"/>
                </a:cubicBezTo>
                <a:close/>
                <a:moveTo>
                  <a:pt x="10925048" y="610489"/>
                </a:moveTo>
                <a:cubicBezTo>
                  <a:pt x="10944352" y="610489"/>
                  <a:pt x="10959973" y="625983"/>
                  <a:pt x="10959973" y="645160"/>
                </a:cubicBezTo>
                <a:cubicBezTo>
                  <a:pt x="10959973" y="664337"/>
                  <a:pt x="10944352" y="679831"/>
                  <a:pt x="10925048" y="679831"/>
                </a:cubicBezTo>
                <a:cubicBezTo>
                  <a:pt x="10905744" y="679831"/>
                  <a:pt x="10890123" y="664337"/>
                  <a:pt x="10890123" y="645160"/>
                </a:cubicBezTo>
                <a:cubicBezTo>
                  <a:pt x="10890123" y="625983"/>
                  <a:pt x="10905744" y="610489"/>
                  <a:pt x="10925048" y="610489"/>
                </a:cubicBezTo>
                <a:close/>
                <a:moveTo>
                  <a:pt x="5927471" y="598932"/>
                </a:moveTo>
                <a:cubicBezTo>
                  <a:pt x="5946775" y="598932"/>
                  <a:pt x="5962396" y="614426"/>
                  <a:pt x="5962396" y="633603"/>
                </a:cubicBezTo>
                <a:cubicBezTo>
                  <a:pt x="5962396" y="652780"/>
                  <a:pt x="5946775" y="668274"/>
                  <a:pt x="5927471" y="668274"/>
                </a:cubicBezTo>
                <a:cubicBezTo>
                  <a:pt x="5908167" y="668274"/>
                  <a:pt x="5892546" y="652780"/>
                  <a:pt x="5892546" y="633603"/>
                </a:cubicBezTo>
                <a:cubicBezTo>
                  <a:pt x="5892546" y="614426"/>
                  <a:pt x="5908167" y="598932"/>
                  <a:pt x="5927471" y="598932"/>
                </a:cubicBezTo>
                <a:close/>
                <a:moveTo>
                  <a:pt x="4939538" y="598932"/>
                </a:moveTo>
                <a:cubicBezTo>
                  <a:pt x="4958842" y="598932"/>
                  <a:pt x="4974463" y="614426"/>
                  <a:pt x="4974463" y="633603"/>
                </a:cubicBezTo>
                <a:cubicBezTo>
                  <a:pt x="4974463" y="652780"/>
                  <a:pt x="4958842" y="668274"/>
                  <a:pt x="4939538" y="668274"/>
                </a:cubicBezTo>
                <a:cubicBezTo>
                  <a:pt x="4920234" y="668274"/>
                  <a:pt x="4904613" y="652780"/>
                  <a:pt x="4904613" y="633603"/>
                </a:cubicBezTo>
                <a:cubicBezTo>
                  <a:pt x="4904613" y="614426"/>
                  <a:pt x="4920234" y="598932"/>
                  <a:pt x="4939538" y="598932"/>
                </a:cubicBezTo>
                <a:close/>
                <a:moveTo>
                  <a:pt x="11796776" y="587375"/>
                </a:moveTo>
                <a:cubicBezTo>
                  <a:pt x="11816080" y="587375"/>
                  <a:pt x="11831701" y="602869"/>
                  <a:pt x="11831701" y="622046"/>
                </a:cubicBezTo>
                <a:cubicBezTo>
                  <a:pt x="11831701" y="641223"/>
                  <a:pt x="11816080" y="656717"/>
                  <a:pt x="11796776" y="656717"/>
                </a:cubicBezTo>
                <a:cubicBezTo>
                  <a:pt x="11777472" y="656717"/>
                  <a:pt x="11761851" y="641223"/>
                  <a:pt x="11761851" y="622046"/>
                </a:cubicBezTo>
                <a:cubicBezTo>
                  <a:pt x="11761851" y="602869"/>
                  <a:pt x="11777472" y="587375"/>
                  <a:pt x="11796776" y="587375"/>
                </a:cubicBezTo>
                <a:close/>
                <a:moveTo>
                  <a:pt x="2382646" y="587375"/>
                </a:moveTo>
                <a:cubicBezTo>
                  <a:pt x="2401950" y="587375"/>
                  <a:pt x="2417571" y="602869"/>
                  <a:pt x="2417571" y="622046"/>
                </a:cubicBezTo>
                <a:cubicBezTo>
                  <a:pt x="2417571" y="641223"/>
                  <a:pt x="2401950" y="656717"/>
                  <a:pt x="2382646" y="656717"/>
                </a:cubicBezTo>
                <a:cubicBezTo>
                  <a:pt x="2363342" y="656717"/>
                  <a:pt x="2347721" y="641223"/>
                  <a:pt x="2347721" y="622046"/>
                </a:cubicBezTo>
                <a:cubicBezTo>
                  <a:pt x="2347721" y="602869"/>
                  <a:pt x="2363342" y="587375"/>
                  <a:pt x="2382646" y="587375"/>
                </a:cubicBezTo>
                <a:close/>
                <a:moveTo>
                  <a:pt x="337057" y="587375"/>
                </a:moveTo>
                <a:cubicBezTo>
                  <a:pt x="356361" y="587375"/>
                  <a:pt x="371982" y="602869"/>
                  <a:pt x="371982" y="622046"/>
                </a:cubicBezTo>
                <a:cubicBezTo>
                  <a:pt x="371982" y="641223"/>
                  <a:pt x="356361" y="656717"/>
                  <a:pt x="337057" y="656717"/>
                </a:cubicBezTo>
                <a:cubicBezTo>
                  <a:pt x="317753" y="656717"/>
                  <a:pt x="302132" y="641223"/>
                  <a:pt x="302132" y="622046"/>
                </a:cubicBezTo>
                <a:cubicBezTo>
                  <a:pt x="302132" y="602869"/>
                  <a:pt x="317753" y="587375"/>
                  <a:pt x="337057" y="587375"/>
                </a:cubicBezTo>
                <a:close/>
                <a:moveTo>
                  <a:pt x="6810756" y="575818"/>
                </a:moveTo>
                <a:cubicBezTo>
                  <a:pt x="6830059" y="575818"/>
                  <a:pt x="6845681" y="591312"/>
                  <a:pt x="6845681" y="610489"/>
                </a:cubicBezTo>
                <a:cubicBezTo>
                  <a:pt x="6845681" y="629666"/>
                  <a:pt x="6830059" y="645160"/>
                  <a:pt x="6810756" y="645160"/>
                </a:cubicBezTo>
                <a:cubicBezTo>
                  <a:pt x="6791451" y="645160"/>
                  <a:pt x="6775831" y="629666"/>
                  <a:pt x="6775831" y="610489"/>
                </a:cubicBezTo>
                <a:cubicBezTo>
                  <a:pt x="6775831" y="591312"/>
                  <a:pt x="6791451" y="575818"/>
                  <a:pt x="6810756" y="575818"/>
                </a:cubicBezTo>
                <a:close/>
                <a:moveTo>
                  <a:pt x="10343896" y="564261"/>
                </a:moveTo>
                <a:cubicBezTo>
                  <a:pt x="10363199" y="564261"/>
                  <a:pt x="10378821" y="579755"/>
                  <a:pt x="10378821" y="598932"/>
                </a:cubicBezTo>
                <a:cubicBezTo>
                  <a:pt x="10378821" y="618109"/>
                  <a:pt x="10363199" y="633603"/>
                  <a:pt x="10343896" y="633603"/>
                </a:cubicBezTo>
                <a:cubicBezTo>
                  <a:pt x="10324592" y="633603"/>
                  <a:pt x="10308971" y="618109"/>
                  <a:pt x="10308971" y="598932"/>
                </a:cubicBezTo>
                <a:cubicBezTo>
                  <a:pt x="10308971" y="579755"/>
                  <a:pt x="10324592" y="564261"/>
                  <a:pt x="10343896" y="564261"/>
                </a:cubicBezTo>
                <a:close/>
                <a:moveTo>
                  <a:pt x="4718684" y="564261"/>
                </a:moveTo>
                <a:cubicBezTo>
                  <a:pt x="4737988" y="564261"/>
                  <a:pt x="4753609" y="579755"/>
                  <a:pt x="4753609" y="598932"/>
                </a:cubicBezTo>
                <a:cubicBezTo>
                  <a:pt x="4753609" y="618109"/>
                  <a:pt x="4737988" y="633603"/>
                  <a:pt x="4718684" y="633603"/>
                </a:cubicBezTo>
                <a:cubicBezTo>
                  <a:pt x="4699381" y="633603"/>
                  <a:pt x="4683759" y="618109"/>
                  <a:pt x="4683759" y="598932"/>
                </a:cubicBezTo>
                <a:cubicBezTo>
                  <a:pt x="4683759" y="579755"/>
                  <a:pt x="4699381" y="564261"/>
                  <a:pt x="4718684" y="564261"/>
                </a:cubicBezTo>
                <a:close/>
                <a:moveTo>
                  <a:pt x="4451350" y="564261"/>
                </a:moveTo>
                <a:cubicBezTo>
                  <a:pt x="4470653" y="564261"/>
                  <a:pt x="4486275" y="579755"/>
                  <a:pt x="4486275" y="598932"/>
                </a:cubicBezTo>
                <a:cubicBezTo>
                  <a:pt x="4486275" y="618109"/>
                  <a:pt x="4470653" y="633603"/>
                  <a:pt x="4451350" y="633603"/>
                </a:cubicBezTo>
                <a:cubicBezTo>
                  <a:pt x="4432045" y="633603"/>
                  <a:pt x="4416425" y="618109"/>
                  <a:pt x="4416425" y="598932"/>
                </a:cubicBezTo>
                <a:cubicBezTo>
                  <a:pt x="4416425" y="579755"/>
                  <a:pt x="4432045" y="564261"/>
                  <a:pt x="4451350" y="564261"/>
                </a:cubicBezTo>
                <a:close/>
                <a:moveTo>
                  <a:pt x="2800984" y="564261"/>
                </a:moveTo>
                <a:cubicBezTo>
                  <a:pt x="2820289" y="564261"/>
                  <a:pt x="2835909" y="579755"/>
                  <a:pt x="2835909" y="598932"/>
                </a:cubicBezTo>
                <a:cubicBezTo>
                  <a:pt x="2835909" y="618109"/>
                  <a:pt x="2820289" y="633603"/>
                  <a:pt x="2800984" y="633603"/>
                </a:cubicBezTo>
                <a:cubicBezTo>
                  <a:pt x="2781681" y="633603"/>
                  <a:pt x="2766059" y="618109"/>
                  <a:pt x="2766059" y="598932"/>
                </a:cubicBezTo>
                <a:cubicBezTo>
                  <a:pt x="2766059" y="579755"/>
                  <a:pt x="2781681" y="564261"/>
                  <a:pt x="2800984" y="564261"/>
                </a:cubicBezTo>
                <a:close/>
                <a:moveTo>
                  <a:pt x="1743328" y="564261"/>
                </a:moveTo>
                <a:cubicBezTo>
                  <a:pt x="1762633" y="564261"/>
                  <a:pt x="1778253" y="579755"/>
                  <a:pt x="1778253" y="598932"/>
                </a:cubicBezTo>
                <a:cubicBezTo>
                  <a:pt x="1778253" y="618109"/>
                  <a:pt x="1762633" y="633603"/>
                  <a:pt x="1743328" y="633603"/>
                </a:cubicBezTo>
                <a:cubicBezTo>
                  <a:pt x="1724025" y="633603"/>
                  <a:pt x="1708403" y="618109"/>
                  <a:pt x="1708403" y="598932"/>
                </a:cubicBezTo>
                <a:cubicBezTo>
                  <a:pt x="1708403" y="579755"/>
                  <a:pt x="1724025" y="564261"/>
                  <a:pt x="1743328" y="564261"/>
                </a:cubicBezTo>
                <a:close/>
                <a:moveTo>
                  <a:pt x="1069213" y="564261"/>
                </a:moveTo>
                <a:cubicBezTo>
                  <a:pt x="1088517" y="564261"/>
                  <a:pt x="1104138" y="579755"/>
                  <a:pt x="1104138" y="598932"/>
                </a:cubicBezTo>
                <a:cubicBezTo>
                  <a:pt x="1104138" y="618109"/>
                  <a:pt x="1088517" y="633603"/>
                  <a:pt x="1069213" y="633603"/>
                </a:cubicBezTo>
                <a:cubicBezTo>
                  <a:pt x="1049908" y="633603"/>
                  <a:pt x="1034288" y="618109"/>
                  <a:pt x="1034288" y="598932"/>
                </a:cubicBezTo>
                <a:cubicBezTo>
                  <a:pt x="1034288" y="579755"/>
                  <a:pt x="1049908" y="564261"/>
                  <a:pt x="1069213" y="564261"/>
                </a:cubicBezTo>
                <a:close/>
                <a:moveTo>
                  <a:pt x="12238355" y="552704"/>
                </a:moveTo>
                <a:cubicBezTo>
                  <a:pt x="12257659" y="552704"/>
                  <a:pt x="12273280" y="568198"/>
                  <a:pt x="12273280" y="587375"/>
                </a:cubicBezTo>
                <a:cubicBezTo>
                  <a:pt x="12273280" y="606552"/>
                  <a:pt x="12257659" y="622046"/>
                  <a:pt x="12238355" y="622046"/>
                </a:cubicBezTo>
                <a:cubicBezTo>
                  <a:pt x="12219051" y="622046"/>
                  <a:pt x="12203430" y="606552"/>
                  <a:pt x="12203430" y="587375"/>
                </a:cubicBezTo>
                <a:cubicBezTo>
                  <a:pt x="12203430" y="568198"/>
                  <a:pt x="12219051" y="552704"/>
                  <a:pt x="12238355" y="552704"/>
                </a:cubicBezTo>
                <a:close/>
                <a:moveTo>
                  <a:pt x="10646028" y="552704"/>
                </a:moveTo>
                <a:cubicBezTo>
                  <a:pt x="10665333" y="552704"/>
                  <a:pt x="10680953" y="568198"/>
                  <a:pt x="10680953" y="587375"/>
                </a:cubicBezTo>
                <a:cubicBezTo>
                  <a:pt x="10680953" y="606552"/>
                  <a:pt x="10665333" y="622046"/>
                  <a:pt x="10646028" y="622046"/>
                </a:cubicBezTo>
                <a:cubicBezTo>
                  <a:pt x="10626725" y="622046"/>
                  <a:pt x="10611103" y="606552"/>
                  <a:pt x="10611103" y="587375"/>
                </a:cubicBezTo>
                <a:cubicBezTo>
                  <a:pt x="10611103" y="568198"/>
                  <a:pt x="10626725" y="552704"/>
                  <a:pt x="10646028" y="552704"/>
                </a:cubicBezTo>
                <a:close/>
                <a:moveTo>
                  <a:pt x="3498342" y="552704"/>
                </a:moveTo>
                <a:cubicBezTo>
                  <a:pt x="3517646" y="552704"/>
                  <a:pt x="3533267" y="568198"/>
                  <a:pt x="3533267" y="587375"/>
                </a:cubicBezTo>
                <a:cubicBezTo>
                  <a:pt x="3533267" y="606552"/>
                  <a:pt x="3517646" y="622046"/>
                  <a:pt x="3498342" y="622046"/>
                </a:cubicBezTo>
                <a:cubicBezTo>
                  <a:pt x="3479038" y="622046"/>
                  <a:pt x="3463417" y="606552"/>
                  <a:pt x="3463417" y="587375"/>
                </a:cubicBezTo>
                <a:cubicBezTo>
                  <a:pt x="3463417" y="568198"/>
                  <a:pt x="3479038" y="552704"/>
                  <a:pt x="3498342" y="552704"/>
                </a:cubicBezTo>
                <a:close/>
                <a:moveTo>
                  <a:pt x="1301750" y="552704"/>
                </a:moveTo>
                <a:cubicBezTo>
                  <a:pt x="1321054" y="552704"/>
                  <a:pt x="1336675" y="568198"/>
                  <a:pt x="1336675" y="587375"/>
                </a:cubicBezTo>
                <a:cubicBezTo>
                  <a:pt x="1336675" y="606552"/>
                  <a:pt x="1321054" y="622046"/>
                  <a:pt x="1301750" y="622046"/>
                </a:cubicBezTo>
                <a:cubicBezTo>
                  <a:pt x="1282446" y="622046"/>
                  <a:pt x="1266825" y="606552"/>
                  <a:pt x="1266825" y="587375"/>
                </a:cubicBezTo>
                <a:cubicBezTo>
                  <a:pt x="1266825" y="568198"/>
                  <a:pt x="1282446" y="552704"/>
                  <a:pt x="1301750" y="552704"/>
                </a:cubicBezTo>
                <a:close/>
                <a:moveTo>
                  <a:pt x="9111869" y="529590"/>
                </a:moveTo>
                <a:cubicBezTo>
                  <a:pt x="9131173" y="529590"/>
                  <a:pt x="9146794" y="545084"/>
                  <a:pt x="9146794" y="564261"/>
                </a:cubicBezTo>
                <a:cubicBezTo>
                  <a:pt x="9146794" y="583438"/>
                  <a:pt x="9131173" y="598932"/>
                  <a:pt x="9111869" y="598932"/>
                </a:cubicBezTo>
                <a:cubicBezTo>
                  <a:pt x="9092564" y="598932"/>
                  <a:pt x="9076944" y="583438"/>
                  <a:pt x="9076944" y="564261"/>
                </a:cubicBezTo>
                <a:cubicBezTo>
                  <a:pt x="9076944" y="545084"/>
                  <a:pt x="9092564" y="529590"/>
                  <a:pt x="9111869" y="529590"/>
                </a:cubicBezTo>
                <a:close/>
                <a:moveTo>
                  <a:pt x="9600057" y="518033"/>
                </a:moveTo>
                <a:cubicBezTo>
                  <a:pt x="9619361" y="518033"/>
                  <a:pt x="9634982" y="533527"/>
                  <a:pt x="9634982" y="552704"/>
                </a:cubicBezTo>
                <a:cubicBezTo>
                  <a:pt x="9634982" y="571881"/>
                  <a:pt x="9619361" y="587375"/>
                  <a:pt x="9600057" y="587375"/>
                </a:cubicBezTo>
                <a:cubicBezTo>
                  <a:pt x="9580752" y="587375"/>
                  <a:pt x="9565132" y="571881"/>
                  <a:pt x="9565132" y="552704"/>
                </a:cubicBezTo>
                <a:cubicBezTo>
                  <a:pt x="9565132" y="533527"/>
                  <a:pt x="9580752" y="518033"/>
                  <a:pt x="9600057" y="518033"/>
                </a:cubicBezTo>
                <a:close/>
                <a:moveTo>
                  <a:pt x="7066407" y="518033"/>
                </a:moveTo>
                <a:cubicBezTo>
                  <a:pt x="7085711" y="518033"/>
                  <a:pt x="7101332" y="533527"/>
                  <a:pt x="7101332" y="552704"/>
                </a:cubicBezTo>
                <a:cubicBezTo>
                  <a:pt x="7101332" y="571881"/>
                  <a:pt x="7085711" y="587375"/>
                  <a:pt x="7066407" y="587375"/>
                </a:cubicBezTo>
                <a:cubicBezTo>
                  <a:pt x="7047102" y="587375"/>
                  <a:pt x="7031482" y="571881"/>
                  <a:pt x="7031482" y="552704"/>
                </a:cubicBezTo>
                <a:cubicBezTo>
                  <a:pt x="7031482" y="533527"/>
                  <a:pt x="7047102" y="518033"/>
                  <a:pt x="7066407" y="518033"/>
                </a:cubicBezTo>
                <a:close/>
                <a:moveTo>
                  <a:pt x="2173351" y="518033"/>
                </a:moveTo>
                <a:cubicBezTo>
                  <a:pt x="2192655" y="518033"/>
                  <a:pt x="2208276" y="533527"/>
                  <a:pt x="2208276" y="552704"/>
                </a:cubicBezTo>
                <a:cubicBezTo>
                  <a:pt x="2208276" y="571881"/>
                  <a:pt x="2192655" y="587375"/>
                  <a:pt x="2173351" y="587375"/>
                </a:cubicBezTo>
                <a:cubicBezTo>
                  <a:pt x="2154047" y="587375"/>
                  <a:pt x="2138426" y="571881"/>
                  <a:pt x="2138426" y="552704"/>
                </a:cubicBezTo>
                <a:cubicBezTo>
                  <a:pt x="2138426" y="533527"/>
                  <a:pt x="2154047" y="518033"/>
                  <a:pt x="2173351" y="518033"/>
                </a:cubicBezTo>
                <a:close/>
                <a:moveTo>
                  <a:pt x="9890632" y="506476"/>
                </a:moveTo>
                <a:cubicBezTo>
                  <a:pt x="9909936" y="506476"/>
                  <a:pt x="9925557" y="521970"/>
                  <a:pt x="9925557" y="541147"/>
                </a:cubicBezTo>
                <a:cubicBezTo>
                  <a:pt x="9925557" y="560324"/>
                  <a:pt x="9909936" y="575818"/>
                  <a:pt x="9890632" y="575818"/>
                </a:cubicBezTo>
                <a:cubicBezTo>
                  <a:pt x="9871328" y="575818"/>
                  <a:pt x="9855707" y="560324"/>
                  <a:pt x="9855707" y="541147"/>
                </a:cubicBezTo>
                <a:cubicBezTo>
                  <a:pt x="9855707" y="521970"/>
                  <a:pt x="9871328" y="506476"/>
                  <a:pt x="9890632" y="506476"/>
                </a:cubicBezTo>
                <a:close/>
                <a:moveTo>
                  <a:pt x="8158860" y="506476"/>
                </a:moveTo>
                <a:cubicBezTo>
                  <a:pt x="8178164" y="506476"/>
                  <a:pt x="8193785" y="521970"/>
                  <a:pt x="8193785" y="541147"/>
                </a:cubicBezTo>
                <a:cubicBezTo>
                  <a:pt x="8193785" y="560324"/>
                  <a:pt x="8178164" y="575818"/>
                  <a:pt x="8158860" y="575818"/>
                </a:cubicBezTo>
                <a:cubicBezTo>
                  <a:pt x="8139557" y="575818"/>
                  <a:pt x="8123935" y="560324"/>
                  <a:pt x="8123935" y="541147"/>
                </a:cubicBezTo>
                <a:cubicBezTo>
                  <a:pt x="8123935" y="521970"/>
                  <a:pt x="8139557" y="506476"/>
                  <a:pt x="8158860" y="506476"/>
                </a:cubicBezTo>
                <a:close/>
                <a:moveTo>
                  <a:pt x="6171437" y="506476"/>
                </a:moveTo>
                <a:cubicBezTo>
                  <a:pt x="6190741" y="506476"/>
                  <a:pt x="6206362" y="521970"/>
                  <a:pt x="6206362" y="541147"/>
                </a:cubicBezTo>
                <a:cubicBezTo>
                  <a:pt x="6206362" y="560324"/>
                  <a:pt x="6190741" y="575818"/>
                  <a:pt x="6171437" y="575818"/>
                </a:cubicBezTo>
                <a:cubicBezTo>
                  <a:pt x="6152133" y="575818"/>
                  <a:pt x="6136512" y="560324"/>
                  <a:pt x="6136512" y="541147"/>
                </a:cubicBezTo>
                <a:cubicBezTo>
                  <a:pt x="6136512" y="521970"/>
                  <a:pt x="6152133" y="506476"/>
                  <a:pt x="6171437" y="506476"/>
                </a:cubicBezTo>
                <a:close/>
                <a:moveTo>
                  <a:pt x="11599036" y="494919"/>
                </a:moveTo>
                <a:cubicBezTo>
                  <a:pt x="11618340" y="494919"/>
                  <a:pt x="11633961" y="510413"/>
                  <a:pt x="11633961" y="529590"/>
                </a:cubicBezTo>
                <a:cubicBezTo>
                  <a:pt x="11633961" y="548767"/>
                  <a:pt x="11618340" y="564261"/>
                  <a:pt x="11599036" y="564261"/>
                </a:cubicBezTo>
                <a:cubicBezTo>
                  <a:pt x="11579732" y="564261"/>
                  <a:pt x="11564111" y="548767"/>
                  <a:pt x="11564111" y="529590"/>
                </a:cubicBezTo>
                <a:cubicBezTo>
                  <a:pt x="11564111" y="510413"/>
                  <a:pt x="11579732" y="494919"/>
                  <a:pt x="11599036" y="494919"/>
                </a:cubicBezTo>
                <a:close/>
                <a:moveTo>
                  <a:pt x="10123042" y="494919"/>
                </a:moveTo>
                <a:cubicBezTo>
                  <a:pt x="10142346" y="494919"/>
                  <a:pt x="10157967" y="510413"/>
                  <a:pt x="10157967" y="529590"/>
                </a:cubicBezTo>
                <a:cubicBezTo>
                  <a:pt x="10157967" y="548767"/>
                  <a:pt x="10142346" y="564261"/>
                  <a:pt x="10123042" y="564261"/>
                </a:cubicBezTo>
                <a:cubicBezTo>
                  <a:pt x="10103738" y="564261"/>
                  <a:pt x="10088117" y="548767"/>
                  <a:pt x="10088117" y="529590"/>
                </a:cubicBezTo>
                <a:cubicBezTo>
                  <a:pt x="10088117" y="510413"/>
                  <a:pt x="10103738" y="494919"/>
                  <a:pt x="10123042" y="494919"/>
                </a:cubicBezTo>
                <a:close/>
                <a:moveTo>
                  <a:pt x="8867774" y="494919"/>
                </a:moveTo>
                <a:cubicBezTo>
                  <a:pt x="8887078" y="494919"/>
                  <a:pt x="8902699" y="510413"/>
                  <a:pt x="8902699" y="529590"/>
                </a:cubicBezTo>
                <a:cubicBezTo>
                  <a:pt x="8902699" y="548767"/>
                  <a:pt x="8887078" y="564261"/>
                  <a:pt x="8867774" y="564261"/>
                </a:cubicBezTo>
                <a:cubicBezTo>
                  <a:pt x="8848470" y="564261"/>
                  <a:pt x="8832849" y="548767"/>
                  <a:pt x="8832849" y="529590"/>
                </a:cubicBezTo>
                <a:cubicBezTo>
                  <a:pt x="8832849" y="510413"/>
                  <a:pt x="8848470" y="494919"/>
                  <a:pt x="8867774" y="494919"/>
                </a:cubicBezTo>
                <a:close/>
                <a:moveTo>
                  <a:pt x="4172330" y="494919"/>
                </a:moveTo>
                <a:cubicBezTo>
                  <a:pt x="4191634" y="494919"/>
                  <a:pt x="4207255" y="510413"/>
                  <a:pt x="4207255" y="529590"/>
                </a:cubicBezTo>
                <a:cubicBezTo>
                  <a:pt x="4207255" y="548767"/>
                  <a:pt x="4191634" y="564261"/>
                  <a:pt x="4172330" y="564261"/>
                </a:cubicBezTo>
                <a:cubicBezTo>
                  <a:pt x="4153026" y="564261"/>
                  <a:pt x="4137405" y="548767"/>
                  <a:pt x="4137405" y="529590"/>
                </a:cubicBezTo>
                <a:cubicBezTo>
                  <a:pt x="4137405" y="510413"/>
                  <a:pt x="4153026" y="494919"/>
                  <a:pt x="4172330" y="494919"/>
                </a:cubicBezTo>
                <a:close/>
                <a:moveTo>
                  <a:pt x="1510791" y="494919"/>
                </a:moveTo>
                <a:cubicBezTo>
                  <a:pt x="1530095" y="494919"/>
                  <a:pt x="1545716" y="510413"/>
                  <a:pt x="1545716" y="529590"/>
                </a:cubicBezTo>
                <a:cubicBezTo>
                  <a:pt x="1545716" y="548767"/>
                  <a:pt x="1530095" y="564261"/>
                  <a:pt x="1510791" y="564261"/>
                </a:cubicBezTo>
                <a:cubicBezTo>
                  <a:pt x="1491487" y="564261"/>
                  <a:pt x="1475866" y="548767"/>
                  <a:pt x="1475866" y="529590"/>
                </a:cubicBezTo>
                <a:cubicBezTo>
                  <a:pt x="1475866" y="510413"/>
                  <a:pt x="1491487" y="494919"/>
                  <a:pt x="1510791" y="494919"/>
                </a:cubicBezTo>
                <a:close/>
                <a:moveTo>
                  <a:pt x="813434" y="494919"/>
                </a:moveTo>
                <a:cubicBezTo>
                  <a:pt x="832738" y="494919"/>
                  <a:pt x="848359" y="510413"/>
                  <a:pt x="848359" y="529590"/>
                </a:cubicBezTo>
                <a:cubicBezTo>
                  <a:pt x="848359" y="548767"/>
                  <a:pt x="832738" y="564261"/>
                  <a:pt x="813434" y="564261"/>
                </a:cubicBezTo>
                <a:cubicBezTo>
                  <a:pt x="794130" y="564261"/>
                  <a:pt x="778509" y="548767"/>
                  <a:pt x="778509" y="529590"/>
                </a:cubicBezTo>
                <a:cubicBezTo>
                  <a:pt x="778509" y="510413"/>
                  <a:pt x="794130" y="494919"/>
                  <a:pt x="813434" y="494919"/>
                </a:cubicBezTo>
                <a:close/>
                <a:moveTo>
                  <a:pt x="11308460" y="471805"/>
                </a:moveTo>
                <a:cubicBezTo>
                  <a:pt x="11327764" y="471805"/>
                  <a:pt x="11343385" y="487299"/>
                  <a:pt x="11343385" y="506476"/>
                </a:cubicBezTo>
                <a:cubicBezTo>
                  <a:pt x="11343385" y="525653"/>
                  <a:pt x="11327764" y="541147"/>
                  <a:pt x="11308460" y="541147"/>
                </a:cubicBezTo>
                <a:cubicBezTo>
                  <a:pt x="11289156" y="541147"/>
                  <a:pt x="11273535" y="525653"/>
                  <a:pt x="11273535" y="506476"/>
                </a:cubicBezTo>
                <a:cubicBezTo>
                  <a:pt x="11273535" y="487299"/>
                  <a:pt x="11289156" y="471805"/>
                  <a:pt x="11308460" y="471805"/>
                </a:cubicBezTo>
                <a:close/>
                <a:moveTo>
                  <a:pt x="7763636" y="471805"/>
                </a:moveTo>
                <a:cubicBezTo>
                  <a:pt x="7782940" y="471805"/>
                  <a:pt x="7798561" y="487299"/>
                  <a:pt x="7798561" y="506476"/>
                </a:cubicBezTo>
                <a:cubicBezTo>
                  <a:pt x="7798561" y="525653"/>
                  <a:pt x="7782940" y="541147"/>
                  <a:pt x="7763636" y="541147"/>
                </a:cubicBezTo>
                <a:cubicBezTo>
                  <a:pt x="7744332" y="541147"/>
                  <a:pt x="7728711" y="525653"/>
                  <a:pt x="7728711" y="506476"/>
                </a:cubicBezTo>
                <a:cubicBezTo>
                  <a:pt x="7728711" y="487299"/>
                  <a:pt x="7744332" y="471805"/>
                  <a:pt x="7763636" y="471805"/>
                </a:cubicBezTo>
                <a:close/>
                <a:moveTo>
                  <a:pt x="5497321" y="471805"/>
                </a:moveTo>
                <a:cubicBezTo>
                  <a:pt x="5516625" y="471805"/>
                  <a:pt x="5532246" y="487299"/>
                  <a:pt x="5532246" y="506476"/>
                </a:cubicBezTo>
                <a:cubicBezTo>
                  <a:pt x="5532246" y="525653"/>
                  <a:pt x="5516625" y="541147"/>
                  <a:pt x="5497321" y="541147"/>
                </a:cubicBezTo>
                <a:cubicBezTo>
                  <a:pt x="5478017" y="541147"/>
                  <a:pt x="5462396" y="525653"/>
                  <a:pt x="5462396" y="506476"/>
                </a:cubicBezTo>
                <a:cubicBezTo>
                  <a:pt x="5462396" y="487299"/>
                  <a:pt x="5478017" y="471805"/>
                  <a:pt x="5497321" y="471805"/>
                </a:cubicBezTo>
                <a:close/>
                <a:moveTo>
                  <a:pt x="3881754" y="471805"/>
                </a:moveTo>
                <a:cubicBezTo>
                  <a:pt x="3901058" y="471805"/>
                  <a:pt x="3916679" y="487299"/>
                  <a:pt x="3916679" y="506476"/>
                </a:cubicBezTo>
                <a:cubicBezTo>
                  <a:pt x="3916679" y="525653"/>
                  <a:pt x="3901058" y="541147"/>
                  <a:pt x="3881754" y="541147"/>
                </a:cubicBezTo>
                <a:cubicBezTo>
                  <a:pt x="3862450" y="541147"/>
                  <a:pt x="3846829" y="525653"/>
                  <a:pt x="3846829" y="506476"/>
                </a:cubicBezTo>
                <a:cubicBezTo>
                  <a:pt x="3846829" y="487299"/>
                  <a:pt x="3862450" y="471805"/>
                  <a:pt x="3881754" y="471805"/>
                </a:cubicBezTo>
                <a:close/>
                <a:moveTo>
                  <a:pt x="1952497" y="471805"/>
                </a:moveTo>
                <a:cubicBezTo>
                  <a:pt x="1971801" y="471805"/>
                  <a:pt x="1987422" y="487299"/>
                  <a:pt x="1987422" y="506476"/>
                </a:cubicBezTo>
                <a:cubicBezTo>
                  <a:pt x="1987422" y="525653"/>
                  <a:pt x="1971801" y="541147"/>
                  <a:pt x="1952497" y="541147"/>
                </a:cubicBezTo>
                <a:cubicBezTo>
                  <a:pt x="1933193" y="541147"/>
                  <a:pt x="1917700" y="525526"/>
                  <a:pt x="1917700" y="506476"/>
                </a:cubicBezTo>
                <a:cubicBezTo>
                  <a:pt x="1917700" y="487426"/>
                  <a:pt x="1933321" y="471805"/>
                  <a:pt x="1952625" y="471805"/>
                </a:cubicBezTo>
                <a:close/>
                <a:moveTo>
                  <a:pt x="8391270" y="460248"/>
                </a:moveTo>
                <a:cubicBezTo>
                  <a:pt x="8410574" y="460248"/>
                  <a:pt x="8426195" y="475742"/>
                  <a:pt x="8426195" y="494919"/>
                </a:cubicBezTo>
                <a:cubicBezTo>
                  <a:pt x="8426195" y="514096"/>
                  <a:pt x="8410574" y="529590"/>
                  <a:pt x="8391270" y="529590"/>
                </a:cubicBezTo>
                <a:cubicBezTo>
                  <a:pt x="8371966" y="529590"/>
                  <a:pt x="8356345" y="514096"/>
                  <a:pt x="8356345" y="494919"/>
                </a:cubicBezTo>
                <a:cubicBezTo>
                  <a:pt x="8356345" y="475742"/>
                  <a:pt x="8371966" y="460248"/>
                  <a:pt x="8391270" y="460248"/>
                </a:cubicBezTo>
                <a:close/>
                <a:moveTo>
                  <a:pt x="6403847" y="460248"/>
                </a:moveTo>
                <a:cubicBezTo>
                  <a:pt x="6423151" y="460248"/>
                  <a:pt x="6438772" y="475742"/>
                  <a:pt x="6438772" y="494919"/>
                </a:cubicBezTo>
                <a:cubicBezTo>
                  <a:pt x="6438772" y="514096"/>
                  <a:pt x="6423151" y="529590"/>
                  <a:pt x="6403847" y="529590"/>
                </a:cubicBezTo>
                <a:cubicBezTo>
                  <a:pt x="6384543" y="529590"/>
                  <a:pt x="6368922" y="514096"/>
                  <a:pt x="6368922" y="494919"/>
                </a:cubicBezTo>
                <a:cubicBezTo>
                  <a:pt x="6368922" y="475742"/>
                  <a:pt x="6384543" y="460248"/>
                  <a:pt x="6403847" y="460248"/>
                </a:cubicBezTo>
                <a:close/>
                <a:moveTo>
                  <a:pt x="6613016" y="448691"/>
                </a:moveTo>
                <a:cubicBezTo>
                  <a:pt x="6632320" y="448691"/>
                  <a:pt x="6647941" y="464185"/>
                  <a:pt x="6647941" y="483362"/>
                </a:cubicBezTo>
                <a:cubicBezTo>
                  <a:pt x="6647941" y="502539"/>
                  <a:pt x="6632320" y="518033"/>
                  <a:pt x="6613016" y="518033"/>
                </a:cubicBezTo>
                <a:cubicBezTo>
                  <a:pt x="6593712" y="518033"/>
                  <a:pt x="6578091" y="502539"/>
                  <a:pt x="6578091" y="483362"/>
                </a:cubicBezTo>
                <a:cubicBezTo>
                  <a:pt x="6578091" y="464185"/>
                  <a:pt x="6593712" y="448691"/>
                  <a:pt x="6613016" y="448691"/>
                </a:cubicBezTo>
                <a:close/>
                <a:moveTo>
                  <a:pt x="9355835" y="437134"/>
                </a:moveTo>
                <a:cubicBezTo>
                  <a:pt x="9375139" y="437134"/>
                  <a:pt x="9390760" y="452628"/>
                  <a:pt x="9390760" y="471805"/>
                </a:cubicBezTo>
                <a:cubicBezTo>
                  <a:pt x="9390760" y="490982"/>
                  <a:pt x="9375139" y="506476"/>
                  <a:pt x="9355835" y="506476"/>
                </a:cubicBezTo>
                <a:cubicBezTo>
                  <a:pt x="9336531" y="506476"/>
                  <a:pt x="9320910" y="490982"/>
                  <a:pt x="9320910" y="471805"/>
                </a:cubicBezTo>
                <a:cubicBezTo>
                  <a:pt x="9320910" y="452628"/>
                  <a:pt x="9336531" y="437134"/>
                  <a:pt x="9355835" y="437134"/>
                </a:cubicBezTo>
                <a:close/>
                <a:moveTo>
                  <a:pt x="5706363" y="437134"/>
                </a:moveTo>
                <a:cubicBezTo>
                  <a:pt x="5725667" y="437134"/>
                  <a:pt x="5741288" y="452628"/>
                  <a:pt x="5741288" y="471805"/>
                </a:cubicBezTo>
                <a:cubicBezTo>
                  <a:pt x="5741288" y="490982"/>
                  <a:pt x="5725667" y="506476"/>
                  <a:pt x="5706363" y="506476"/>
                </a:cubicBezTo>
                <a:cubicBezTo>
                  <a:pt x="5687059" y="506476"/>
                  <a:pt x="5671438" y="490982"/>
                  <a:pt x="5671438" y="471805"/>
                </a:cubicBezTo>
                <a:cubicBezTo>
                  <a:pt x="5671438" y="452628"/>
                  <a:pt x="5687059" y="437134"/>
                  <a:pt x="5706363" y="437134"/>
                </a:cubicBezTo>
                <a:close/>
                <a:moveTo>
                  <a:pt x="5276341" y="437134"/>
                </a:moveTo>
                <a:cubicBezTo>
                  <a:pt x="5295645" y="437134"/>
                  <a:pt x="5311266" y="452628"/>
                  <a:pt x="5311266" y="471805"/>
                </a:cubicBezTo>
                <a:cubicBezTo>
                  <a:pt x="5311266" y="490982"/>
                  <a:pt x="5295645" y="506476"/>
                  <a:pt x="5276341" y="506476"/>
                </a:cubicBezTo>
                <a:cubicBezTo>
                  <a:pt x="5257037" y="506476"/>
                  <a:pt x="5241416" y="490982"/>
                  <a:pt x="5241416" y="471805"/>
                </a:cubicBezTo>
                <a:cubicBezTo>
                  <a:pt x="5241416" y="452628"/>
                  <a:pt x="5257037" y="437134"/>
                  <a:pt x="5276341" y="437134"/>
                </a:cubicBezTo>
                <a:close/>
                <a:moveTo>
                  <a:pt x="522858" y="437134"/>
                </a:moveTo>
                <a:cubicBezTo>
                  <a:pt x="542162" y="437134"/>
                  <a:pt x="557783" y="452628"/>
                  <a:pt x="557783" y="471805"/>
                </a:cubicBezTo>
                <a:cubicBezTo>
                  <a:pt x="557783" y="490982"/>
                  <a:pt x="542162" y="506476"/>
                  <a:pt x="522858" y="506476"/>
                </a:cubicBezTo>
                <a:cubicBezTo>
                  <a:pt x="503554" y="506476"/>
                  <a:pt x="487933" y="490982"/>
                  <a:pt x="487933" y="471805"/>
                </a:cubicBezTo>
                <a:cubicBezTo>
                  <a:pt x="487933" y="452628"/>
                  <a:pt x="503554" y="437134"/>
                  <a:pt x="522858" y="437134"/>
                </a:cubicBezTo>
                <a:close/>
                <a:moveTo>
                  <a:pt x="7531099" y="425577"/>
                </a:moveTo>
                <a:cubicBezTo>
                  <a:pt x="7550403" y="425577"/>
                  <a:pt x="7566024" y="441071"/>
                  <a:pt x="7566024" y="460248"/>
                </a:cubicBezTo>
                <a:cubicBezTo>
                  <a:pt x="7566024" y="479425"/>
                  <a:pt x="7550403" y="494919"/>
                  <a:pt x="7531099" y="494919"/>
                </a:cubicBezTo>
                <a:cubicBezTo>
                  <a:pt x="7511795" y="494919"/>
                  <a:pt x="7496174" y="479425"/>
                  <a:pt x="7496174" y="460248"/>
                </a:cubicBezTo>
                <a:cubicBezTo>
                  <a:pt x="7496174" y="441071"/>
                  <a:pt x="7511795" y="425577"/>
                  <a:pt x="7531099" y="425577"/>
                </a:cubicBezTo>
                <a:close/>
                <a:moveTo>
                  <a:pt x="3254120" y="425577"/>
                </a:moveTo>
                <a:cubicBezTo>
                  <a:pt x="3273425" y="425577"/>
                  <a:pt x="3289045" y="441071"/>
                  <a:pt x="3289045" y="460248"/>
                </a:cubicBezTo>
                <a:cubicBezTo>
                  <a:pt x="3289045" y="479425"/>
                  <a:pt x="3273425" y="494919"/>
                  <a:pt x="3254120" y="494919"/>
                </a:cubicBezTo>
                <a:cubicBezTo>
                  <a:pt x="3234817" y="494919"/>
                  <a:pt x="3219195" y="479425"/>
                  <a:pt x="3219195" y="460248"/>
                </a:cubicBezTo>
                <a:cubicBezTo>
                  <a:pt x="3219195" y="441071"/>
                  <a:pt x="3234817" y="425577"/>
                  <a:pt x="3254120" y="425577"/>
                </a:cubicBezTo>
                <a:close/>
                <a:moveTo>
                  <a:pt x="8623681" y="414020"/>
                </a:moveTo>
                <a:cubicBezTo>
                  <a:pt x="8642984" y="414020"/>
                  <a:pt x="8658606" y="429514"/>
                  <a:pt x="8658606" y="448691"/>
                </a:cubicBezTo>
                <a:cubicBezTo>
                  <a:pt x="8658606" y="467868"/>
                  <a:pt x="8642984" y="483362"/>
                  <a:pt x="8623681" y="483362"/>
                </a:cubicBezTo>
                <a:cubicBezTo>
                  <a:pt x="8604376" y="483362"/>
                  <a:pt x="8588756" y="467868"/>
                  <a:pt x="8588756" y="448691"/>
                </a:cubicBezTo>
                <a:cubicBezTo>
                  <a:pt x="8588756" y="429514"/>
                  <a:pt x="8604376" y="414020"/>
                  <a:pt x="8623681" y="414020"/>
                </a:cubicBezTo>
                <a:close/>
                <a:moveTo>
                  <a:pt x="7287132" y="414020"/>
                </a:moveTo>
                <a:cubicBezTo>
                  <a:pt x="7306436" y="414020"/>
                  <a:pt x="7322057" y="429514"/>
                  <a:pt x="7322057" y="448691"/>
                </a:cubicBezTo>
                <a:cubicBezTo>
                  <a:pt x="7322057" y="467868"/>
                  <a:pt x="7306436" y="483362"/>
                  <a:pt x="7287132" y="483362"/>
                </a:cubicBezTo>
                <a:cubicBezTo>
                  <a:pt x="7267828" y="483362"/>
                  <a:pt x="7252207" y="467868"/>
                  <a:pt x="7252207" y="448691"/>
                </a:cubicBezTo>
                <a:cubicBezTo>
                  <a:pt x="7252207" y="429514"/>
                  <a:pt x="7267828" y="414020"/>
                  <a:pt x="7287132" y="414020"/>
                </a:cubicBezTo>
                <a:close/>
                <a:moveTo>
                  <a:pt x="12040615" y="402463"/>
                </a:moveTo>
                <a:cubicBezTo>
                  <a:pt x="12059920" y="402463"/>
                  <a:pt x="12075540" y="417957"/>
                  <a:pt x="12075540" y="437134"/>
                </a:cubicBezTo>
                <a:cubicBezTo>
                  <a:pt x="12075540" y="456311"/>
                  <a:pt x="12059920" y="471805"/>
                  <a:pt x="12040615" y="471805"/>
                </a:cubicBezTo>
                <a:cubicBezTo>
                  <a:pt x="12021311" y="471805"/>
                  <a:pt x="12005690" y="456311"/>
                  <a:pt x="12005690" y="437134"/>
                </a:cubicBezTo>
                <a:cubicBezTo>
                  <a:pt x="12005690" y="417957"/>
                  <a:pt x="12021311" y="402463"/>
                  <a:pt x="12040615" y="402463"/>
                </a:cubicBezTo>
                <a:close/>
                <a:moveTo>
                  <a:pt x="2545207" y="402463"/>
                </a:moveTo>
                <a:cubicBezTo>
                  <a:pt x="2564511" y="402463"/>
                  <a:pt x="2580132" y="417957"/>
                  <a:pt x="2580132" y="437134"/>
                </a:cubicBezTo>
                <a:cubicBezTo>
                  <a:pt x="2580132" y="456311"/>
                  <a:pt x="2564511" y="471805"/>
                  <a:pt x="2545207" y="471805"/>
                </a:cubicBezTo>
                <a:cubicBezTo>
                  <a:pt x="2525903" y="471805"/>
                  <a:pt x="2510282" y="456311"/>
                  <a:pt x="2510282" y="437134"/>
                </a:cubicBezTo>
                <a:cubicBezTo>
                  <a:pt x="2510282" y="417957"/>
                  <a:pt x="2525903" y="402463"/>
                  <a:pt x="2545207" y="402463"/>
                </a:cubicBezTo>
                <a:close/>
                <a:moveTo>
                  <a:pt x="11052810" y="390906"/>
                </a:moveTo>
                <a:cubicBezTo>
                  <a:pt x="11072114" y="390906"/>
                  <a:pt x="11087735" y="406400"/>
                  <a:pt x="11087735" y="425577"/>
                </a:cubicBezTo>
                <a:cubicBezTo>
                  <a:pt x="11087735" y="444754"/>
                  <a:pt x="11072114" y="460248"/>
                  <a:pt x="11052810" y="460248"/>
                </a:cubicBezTo>
                <a:cubicBezTo>
                  <a:pt x="11033506" y="460248"/>
                  <a:pt x="11017885" y="444754"/>
                  <a:pt x="11017885" y="425577"/>
                </a:cubicBezTo>
                <a:cubicBezTo>
                  <a:pt x="11017885" y="406400"/>
                  <a:pt x="11033506" y="390906"/>
                  <a:pt x="11052810" y="390906"/>
                </a:cubicBezTo>
                <a:close/>
                <a:moveTo>
                  <a:pt x="2998470" y="390906"/>
                </a:moveTo>
                <a:cubicBezTo>
                  <a:pt x="3017774" y="390906"/>
                  <a:pt x="3033395" y="406400"/>
                  <a:pt x="3033395" y="425577"/>
                </a:cubicBezTo>
                <a:cubicBezTo>
                  <a:pt x="3033395" y="444754"/>
                  <a:pt x="3017774" y="460248"/>
                  <a:pt x="2998470" y="460248"/>
                </a:cubicBezTo>
                <a:cubicBezTo>
                  <a:pt x="2979166" y="460248"/>
                  <a:pt x="2963545" y="444754"/>
                  <a:pt x="2963545" y="425577"/>
                </a:cubicBezTo>
                <a:cubicBezTo>
                  <a:pt x="2963545" y="406400"/>
                  <a:pt x="2979166" y="390906"/>
                  <a:pt x="2998470" y="390906"/>
                </a:cubicBezTo>
                <a:close/>
                <a:moveTo>
                  <a:pt x="10808715" y="379349"/>
                </a:moveTo>
                <a:cubicBezTo>
                  <a:pt x="10828020" y="379349"/>
                  <a:pt x="10843640" y="394843"/>
                  <a:pt x="10843640" y="414020"/>
                </a:cubicBezTo>
                <a:cubicBezTo>
                  <a:pt x="10843640" y="433197"/>
                  <a:pt x="10828020" y="448691"/>
                  <a:pt x="10808715" y="448691"/>
                </a:cubicBezTo>
                <a:cubicBezTo>
                  <a:pt x="10789411" y="448691"/>
                  <a:pt x="10773790" y="433197"/>
                  <a:pt x="10773790" y="414020"/>
                </a:cubicBezTo>
                <a:cubicBezTo>
                  <a:pt x="10773790" y="394843"/>
                  <a:pt x="10789411" y="379349"/>
                  <a:pt x="10808715" y="379349"/>
                </a:cubicBezTo>
                <a:close/>
                <a:moveTo>
                  <a:pt x="7972806" y="379349"/>
                </a:moveTo>
                <a:cubicBezTo>
                  <a:pt x="7992109" y="379349"/>
                  <a:pt x="8007731" y="394843"/>
                  <a:pt x="8007731" y="414020"/>
                </a:cubicBezTo>
                <a:cubicBezTo>
                  <a:pt x="8007731" y="433197"/>
                  <a:pt x="7992109" y="448691"/>
                  <a:pt x="7972806" y="448691"/>
                </a:cubicBezTo>
                <a:cubicBezTo>
                  <a:pt x="7953501" y="448691"/>
                  <a:pt x="7937881" y="433197"/>
                  <a:pt x="7937881" y="414020"/>
                </a:cubicBezTo>
                <a:cubicBezTo>
                  <a:pt x="7937881" y="394843"/>
                  <a:pt x="7953501" y="379349"/>
                  <a:pt x="7972806" y="379349"/>
                </a:cubicBezTo>
                <a:close/>
                <a:moveTo>
                  <a:pt x="5950457" y="379349"/>
                </a:moveTo>
                <a:cubicBezTo>
                  <a:pt x="5969761" y="379349"/>
                  <a:pt x="5985382" y="394843"/>
                  <a:pt x="5985382" y="414020"/>
                </a:cubicBezTo>
                <a:cubicBezTo>
                  <a:pt x="5985382" y="433197"/>
                  <a:pt x="5969761" y="448691"/>
                  <a:pt x="5950457" y="448691"/>
                </a:cubicBezTo>
                <a:cubicBezTo>
                  <a:pt x="5931153" y="448691"/>
                  <a:pt x="5915532" y="433197"/>
                  <a:pt x="5915532" y="414020"/>
                </a:cubicBezTo>
                <a:cubicBezTo>
                  <a:pt x="5915532" y="394843"/>
                  <a:pt x="5931153" y="379349"/>
                  <a:pt x="5950457" y="379349"/>
                </a:cubicBezTo>
                <a:close/>
                <a:moveTo>
                  <a:pt x="10541253" y="367792"/>
                </a:moveTo>
                <a:cubicBezTo>
                  <a:pt x="10560558" y="367792"/>
                  <a:pt x="10576178" y="383286"/>
                  <a:pt x="10576178" y="402463"/>
                </a:cubicBezTo>
                <a:cubicBezTo>
                  <a:pt x="10576178" y="421640"/>
                  <a:pt x="10560558" y="437134"/>
                  <a:pt x="10541253" y="437134"/>
                </a:cubicBezTo>
                <a:cubicBezTo>
                  <a:pt x="10521949" y="437134"/>
                  <a:pt x="10506328" y="421640"/>
                  <a:pt x="10506328" y="402463"/>
                </a:cubicBezTo>
                <a:cubicBezTo>
                  <a:pt x="10506328" y="383286"/>
                  <a:pt x="10521949" y="367792"/>
                  <a:pt x="10541253" y="367792"/>
                </a:cubicBezTo>
                <a:close/>
                <a:moveTo>
                  <a:pt x="5043932" y="367792"/>
                </a:moveTo>
                <a:cubicBezTo>
                  <a:pt x="5063236" y="367792"/>
                  <a:pt x="5078857" y="383286"/>
                  <a:pt x="5078857" y="402463"/>
                </a:cubicBezTo>
                <a:cubicBezTo>
                  <a:pt x="5078857" y="421640"/>
                  <a:pt x="5063236" y="437134"/>
                  <a:pt x="5043932" y="437134"/>
                </a:cubicBezTo>
                <a:cubicBezTo>
                  <a:pt x="5024628" y="437134"/>
                  <a:pt x="5009007" y="421640"/>
                  <a:pt x="5009007" y="402463"/>
                </a:cubicBezTo>
                <a:cubicBezTo>
                  <a:pt x="5009007" y="383286"/>
                  <a:pt x="5024628" y="367792"/>
                  <a:pt x="5043932" y="367792"/>
                </a:cubicBezTo>
                <a:close/>
                <a:moveTo>
                  <a:pt x="57912" y="367792"/>
                </a:moveTo>
                <a:cubicBezTo>
                  <a:pt x="77216" y="367792"/>
                  <a:pt x="92837" y="383286"/>
                  <a:pt x="92837" y="402463"/>
                </a:cubicBezTo>
                <a:cubicBezTo>
                  <a:pt x="92837" y="421640"/>
                  <a:pt x="77216" y="437134"/>
                  <a:pt x="57912" y="437134"/>
                </a:cubicBezTo>
                <a:cubicBezTo>
                  <a:pt x="38608" y="437134"/>
                  <a:pt x="22987" y="421640"/>
                  <a:pt x="22987" y="402463"/>
                </a:cubicBezTo>
                <a:cubicBezTo>
                  <a:pt x="22987" y="383286"/>
                  <a:pt x="38608" y="367792"/>
                  <a:pt x="57912" y="367792"/>
                </a:cubicBezTo>
                <a:close/>
                <a:moveTo>
                  <a:pt x="12319507" y="356235"/>
                </a:moveTo>
                <a:cubicBezTo>
                  <a:pt x="12338811" y="356235"/>
                  <a:pt x="12354432" y="371729"/>
                  <a:pt x="12354432" y="390906"/>
                </a:cubicBezTo>
                <a:cubicBezTo>
                  <a:pt x="12354432" y="410083"/>
                  <a:pt x="12338811" y="425577"/>
                  <a:pt x="12319507" y="425577"/>
                </a:cubicBezTo>
                <a:cubicBezTo>
                  <a:pt x="12300203" y="425577"/>
                  <a:pt x="12284582" y="410083"/>
                  <a:pt x="12284582" y="390906"/>
                </a:cubicBezTo>
                <a:cubicBezTo>
                  <a:pt x="12284582" y="371729"/>
                  <a:pt x="12300203" y="356235"/>
                  <a:pt x="12319507" y="356235"/>
                </a:cubicBezTo>
                <a:close/>
                <a:moveTo>
                  <a:pt x="4602480" y="344678"/>
                </a:moveTo>
                <a:cubicBezTo>
                  <a:pt x="4621784" y="344678"/>
                  <a:pt x="4637405" y="360172"/>
                  <a:pt x="4637405" y="379349"/>
                </a:cubicBezTo>
                <a:cubicBezTo>
                  <a:pt x="4637405" y="398526"/>
                  <a:pt x="4621784" y="414020"/>
                  <a:pt x="4602480" y="414020"/>
                </a:cubicBezTo>
                <a:cubicBezTo>
                  <a:pt x="4583176" y="414020"/>
                  <a:pt x="4567555" y="398526"/>
                  <a:pt x="4567555" y="379349"/>
                </a:cubicBezTo>
                <a:cubicBezTo>
                  <a:pt x="4567555" y="360172"/>
                  <a:pt x="4583176" y="344678"/>
                  <a:pt x="4602480" y="344678"/>
                </a:cubicBezTo>
                <a:close/>
                <a:moveTo>
                  <a:pt x="4358386" y="344678"/>
                </a:moveTo>
                <a:cubicBezTo>
                  <a:pt x="4377690" y="344678"/>
                  <a:pt x="4393311" y="360172"/>
                  <a:pt x="4393311" y="379349"/>
                </a:cubicBezTo>
                <a:cubicBezTo>
                  <a:pt x="4393311" y="398526"/>
                  <a:pt x="4377690" y="414020"/>
                  <a:pt x="4358386" y="414020"/>
                </a:cubicBezTo>
                <a:cubicBezTo>
                  <a:pt x="4339082" y="414020"/>
                  <a:pt x="4323461" y="398526"/>
                  <a:pt x="4323461" y="379349"/>
                </a:cubicBezTo>
                <a:cubicBezTo>
                  <a:pt x="4323461" y="360172"/>
                  <a:pt x="4339082" y="344678"/>
                  <a:pt x="4358386" y="344678"/>
                </a:cubicBezTo>
                <a:close/>
                <a:moveTo>
                  <a:pt x="1208786" y="344678"/>
                </a:moveTo>
                <a:cubicBezTo>
                  <a:pt x="1228090" y="344678"/>
                  <a:pt x="1243711" y="360172"/>
                  <a:pt x="1243711" y="379349"/>
                </a:cubicBezTo>
                <a:cubicBezTo>
                  <a:pt x="1243711" y="398526"/>
                  <a:pt x="1228090" y="414020"/>
                  <a:pt x="1208786" y="414020"/>
                </a:cubicBezTo>
                <a:cubicBezTo>
                  <a:pt x="1189482" y="414020"/>
                  <a:pt x="1173861" y="398526"/>
                  <a:pt x="1173861" y="379349"/>
                </a:cubicBezTo>
                <a:cubicBezTo>
                  <a:pt x="1173861" y="360172"/>
                  <a:pt x="1189482" y="344678"/>
                  <a:pt x="1208786" y="344678"/>
                </a:cubicBezTo>
                <a:close/>
                <a:moveTo>
                  <a:pt x="11831574" y="321564"/>
                </a:moveTo>
                <a:cubicBezTo>
                  <a:pt x="11850878" y="321564"/>
                  <a:pt x="11866499" y="337058"/>
                  <a:pt x="11866499" y="356235"/>
                </a:cubicBezTo>
                <a:cubicBezTo>
                  <a:pt x="11866499" y="375412"/>
                  <a:pt x="11850878" y="390906"/>
                  <a:pt x="11831574" y="390906"/>
                </a:cubicBezTo>
                <a:cubicBezTo>
                  <a:pt x="11812270" y="390906"/>
                  <a:pt x="11796649" y="375412"/>
                  <a:pt x="11796649" y="356235"/>
                </a:cubicBezTo>
                <a:cubicBezTo>
                  <a:pt x="11796649" y="337058"/>
                  <a:pt x="11812270" y="321564"/>
                  <a:pt x="11831574" y="321564"/>
                </a:cubicBezTo>
                <a:close/>
                <a:moveTo>
                  <a:pt x="10274173" y="321564"/>
                </a:moveTo>
                <a:cubicBezTo>
                  <a:pt x="10293477" y="321564"/>
                  <a:pt x="10309098" y="337058"/>
                  <a:pt x="10309098" y="356235"/>
                </a:cubicBezTo>
                <a:cubicBezTo>
                  <a:pt x="10309098" y="375412"/>
                  <a:pt x="10293477" y="390906"/>
                  <a:pt x="10274173" y="390906"/>
                </a:cubicBezTo>
                <a:cubicBezTo>
                  <a:pt x="10254869" y="390906"/>
                  <a:pt x="10239248" y="375412"/>
                  <a:pt x="10239248" y="356235"/>
                </a:cubicBezTo>
                <a:cubicBezTo>
                  <a:pt x="10239248" y="337058"/>
                  <a:pt x="10254869" y="321564"/>
                  <a:pt x="10274173" y="321564"/>
                </a:cubicBezTo>
                <a:close/>
                <a:moveTo>
                  <a:pt x="6787515" y="321564"/>
                </a:moveTo>
                <a:cubicBezTo>
                  <a:pt x="6806819" y="321564"/>
                  <a:pt x="6822440" y="337058"/>
                  <a:pt x="6822440" y="356235"/>
                </a:cubicBezTo>
                <a:cubicBezTo>
                  <a:pt x="6822440" y="375412"/>
                  <a:pt x="6806819" y="390906"/>
                  <a:pt x="6787515" y="390906"/>
                </a:cubicBezTo>
                <a:cubicBezTo>
                  <a:pt x="6768211" y="390906"/>
                  <a:pt x="6752590" y="375412"/>
                  <a:pt x="6752590" y="356235"/>
                </a:cubicBezTo>
                <a:cubicBezTo>
                  <a:pt x="6752590" y="337058"/>
                  <a:pt x="6768211" y="321564"/>
                  <a:pt x="6787515" y="321564"/>
                </a:cubicBezTo>
                <a:close/>
                <a:moveTo>
                  <a:pt x="3521583" y="321564"/>
                </a:moveTo>
                <a:cubicBezTo>
                  <a:pt x="3540887" y="321564"/>
                  <a:pt x="3556508" y="337058"/>
                  <a:pt x="3556508" y="356235"/>
                </a:cubicBezTo>
                <a:cubicBezTo>
                  <a:pt x="3556508" y="375412"/>
                  <a:pt x="3540887" y="390906"/>
                  <a:pt x="3521583" y="390906"/>
                </a:cubicBezTo>
                <a:cubicBezTo>
                  <a:pt x="3502279" y="390906"/>
                  <a:pt x="3486658" y="375412"/>
                  <a:pt x="3486658" y="356235"/>
                </a:cubicBezTo>
                <a:cubicBezTo>
                  <a:pt x="3486658" y="337058"/>
                  <a:pt x="3502279" y="321564"/>
                  <a:pt x="3521583" y="321564"/>
                </a:cubicBezTo>
                <a:close/>
                <a:moveTo>
                  <a:pt x="2754503" y="321564"/>
                </a:moveTo>
                <a:cubicBezTo>
                  <a:pt x="2773807" y="321564"/>
                  <a:pt x="2789428" y="337058"/>
                  <a:pt x="2789428" y="356235"/>
                </a:cubicBezTo>
                <a:cubicBezTo>
                  <a:pt x="2789428" y="375412"/>
                  <a:pt x="2773807" y="390906"/>
                  <a:pt x="2754503" y="390906"/>
                </a:cubicBezTo>
                <a:cubicBezTo>
                  <a:pt x="2735199" y="390906"/>
                  <a:pt x="2719578" y="375412"/>
                  <a:pt x="2719578" y="356235"/>
                </a:cubicBezTo>
                <a:cubicBezTo>
                  <a:pt x="2719578" y="337058"/>
                  <a:pt x="2735199" y="321564"/>
                  <a:pt x="2754503" y="321564"/>
                </a:cubicBezTo>
                <a:close/>
                <a:moveTo>
                  <a:pt x="9867392" y="310007"/>
                </a:moveTo>
                <a:cubicBezTo>
                  <a:pt x="9886696" y="310007"/>
                  <a:pt x="9902317" y="325501"/>
                  <a:pt x="9902317" y="344678"/>
                </a:cubicBezTo>
                <a:cubicBezTo>
                  <a:pt x="9902317" y="363855"/>
                  <a:pt x="9886696" y="379349"/>
                  <a:pt x="9867392" y="379349"/>
                </a:cubicBezTo>
                <a:cubicBezTo>
                  <a:pt x="9848088" y="379349"/>
                  <a:pt x="9832467" y="363855"/>
                  <a:pt x="9832467" y="344678"/>
                </a:cubicBezTo>
                <a:cubicBezTo>
                  <a:pt x="9832467" y="325501"/>
                  <a:pt x="9848088" y="310007"/>
                  <a:pt x="9867392" y="310007"/>
                </a:cubicBezTo>
                <a:close/>
                <a:moveTo>
                  <a:pt x="2301240" y="310007"/>
                </a:moveTo>
                <a:cubicBezTo>
                  <a:pt x="2320544" y="310007"/>
                  <a:pt x="2336165" y="325501"/>
                  <a:pt x="2336165" y="344678"/>
                </a:cubicBezTo>
                <a:cubicBezTo>
                  <a:pt x="2336165" y="363855"/>
                  <a:pt x="2320544" y="379349"/>
                  <a:pt x="2301240" y="379349"/>
                </a:cubicBezTo>
                <a:cubicBezTo>
                  <a:pt x="2281936" y="379349"/>
                  <a:pt x="2266315" y="363855"/>
                  <a:pt x="2266315" y="344678"/>
                </a:cubicBezTo>
                <a:cubicBezTo>
                  <a:pt x="2266315" y="325501"/>
                  <a:pt x="2281936" y="310007"/>
                  <a:pt x="2301240" y="310007"/>
                </a:cubicBezTo>
                <a:close/>
                <a:moveTo>
                  <a:pt x="953008" y="310007"/>
                </a:moveTo>
                <a:cubicBezTo>
                  <a:pt x="972312" y="310007"/>
                  <a:pt x="987933" y="325501"/>
                  <a:pt x="987933" y="344678"/>
                </a:cubicBezTo>
                <a:cubicBezTo>
                  <a:pt x="987933" y="363855"/>
                  <a:pt x="972312" y="379349"/>
                  <a:pt x="953008" y="379349"/>
                </a:cubicBezTo>
                <a:cubicBezTo>
                  <a:pt x="933704" y="379349"/>
                  <a:pt x="918083" y="363855"/>
                  <a:pt x="918083" y="344678"/>
                </a:cubicBezTo>
                <a:cubicBezTo>
                  <a:pt x="918083" y="325501"/>
                  <a:pt x="933704" y="310007"/>
                  <a:pt x="953008" y="310007"/>
                </a:cubicBezTo>
                <a:close/>
                <a:moveTo>
                  <a:pt x="255651" y="310007"/>
                </a:moveTo>
                <a:cubicBezTo>
                  <a:pt x="274955" y="310007"/>
                  <a:pt x="290576" y="325501"/>
                  <a:pt x="290576" y="344678"/>
                </a:cubicBezTo>
                <a:cubicBezTo>
                  <a:pt x="290576" y="363855"/>
                  <a:pt x="274955" y="379349"/>
                  <a:pt x="255651" y="379349"/>
                </a:cubicBezTo>
                <a:cubicBezTo>
                  <a:pt x="236347" y="379349"/>
                  <a:pt x="220726" y="363855"/>
                  <a:pt x="220726" y="344678"/>
                </a:cubicBezTo>
                <a:cubicBezTo>
                  <a:pt x="220726" y="325501"/>
                  <a:pt x="236347" y="310007"/>
                  <a:pt x="255651" y="310007"/>
                </a:cubicBezTo>
                <a:close/>
                <a:moveTo>
                  <a:pt x="9611614" y="298450"/>
                </a:moveTo>
                <a:cubicBezTo>
                  <a:pt x="9630918" y="298450"/>
                  <a:pt x="9646539" y="313944"/>
                  <a:pt x="9646539" y="333121"/>
                </a:cubicBezTo>
                <a:cubicBezTo>
                  <a:pt x="9646539" y="352298"/>
                  <a:pt x="9630918" y="367792"/>
                  <a:pt x="9611614" y="367792"/>
                </a:cubicBezTo>
                <a:cubicBezTo>
                  <a:pt x="9592310" y="367792"/>
                  <a:pt x="9576689" y="352298"/>
                  <a:pt x="9576689" y="333121"/>
                </a:cubicBezTo>
                <a:cubicBezTo>
                  <a:pt x="9576689" y="313944"/>
                  <a:pt x="9592310" y="298450"/>
                  <a:pt x="9611614" y="298450"/>
                </a:cubicBezTo>
                <a:close/>
                <a:moveTo>
                  <a:pt x="7031482" y="298450"/>
                </a:moveTo>
                <a:cubicBezTo>
                  <a:pt x="7050786" y="298450"/>
                  <a:pt x="7066407" y="313944"/>
                  <a:pt x="7066407" y="333121"/>
                </a:cubicBezTo>
                <a:cubicBezTo>
                  <a:pt x="7066407" y="352298"/>
                  <a:pt x="7050786" y="367792"/>
                  <a:pt x="7031482" y="367792"/>
                </a:cubicBezTo>
                <a:cubicBezTo>
                  <a:pt x="7012177" y="367792"/>
                  <a:pt x="6996557" y="352298"/>
                  <a:pt x="6996557" y="333121"/>
                </a:cubicBezTo>
                <a:cubicBezTo>
                  <a:pt x="6996557" y="313944"/>
                  <a:pt x="7012177" y="298450"/>
                  <a:pt x="7031482" y="298450"/>
                </a:cubicBezTo>
                <a:close/>
                <a:moveTo>
                  <a:pt x="4823206" y="298450"/>
                </a:moveTo>
                <a:cubicBezTo>
                  <a:pt x="4842510" y="298450"/>
                  <a:pt x="4858131" y="313944"/>
                  <a:pt x="4858131" y="333121"/>
                </a:cubicBezTo>
                <a:cubicBezTo>
                  <a:pt x="4858131" y="352298"/>
                  <a:pt x="4842510" y="367792"/>
                  <a:pt x="4823206" y="367792"/>
                </a:cubicBezTo>
                <a:cubicBezTo>
                  <a:pt x="4803902" y="367792"/>
                  <a:pt x="4788281" y="352298"/>
                  <a:pt x="4788281" y="333121"/>
                </a:cubicBezTo>
                <a:cubicBezTo>
                  <a:pt x="4788281" y="313944"/>
                  <a:pt x="4803902" y="298450"/>
                  <a:pt x="4823206" y="298450"/>
                </a:cubicBezTo>
                <a:close/>
                <a:moveTo>
                  <a:pt x="3719068" y="298450"/>
                </a:moveTo>
                <a:cubicBezTo>
                  <a:pt x="3738372" y="298450"/>
                  <a:pt x="3753993" y="313944"/>
                  <a:pt x="3753993" y="333121"/>
                </a:cubicBezTo>
                <a:cubicBezTo>
                  <a:pt x="3753993" y="352298"/>
                  <a:pt x="3738372" y="367792"/>
                  <a:pt x="3719068" y="367792"/>
                </a:cubicBezTo>
                <a:cubicBezTo>
                  <a:pt x="3699764" y="367792"/>
                  <a:pt x="3684143" y="352298"/>
                  <a:pt x="3684143" y="333121"/>
                </a:cubicBezTo>
                <a:cubicBezTo>
                  <a:pt x="3684143" y="313944"/>
                  <a:pt x="3699764" y="298450"/>
                  <a:pt x="3719068" y="298450"/>
                </a:cubicBezTo>
                <a:close/>
                <a:moveTo>
                  <a:pt x="1778127" y="298450"/>
                </a:moveTo>
                <a:cubicBezTo>
                  <a:pt x="1797431" y="298450"/>
                  <a:pt x="1813052" y="313944"/>
                  <a:pt x="1813052" y="333121"/>
                </a:cubicBezTo>
                <a:cubicBezTo>
                  <a:pt x="1813052" y="352298"/>
                  <a:pt x="1797431" y="367792"/>
                  <a:pt x="1778127" y="367792"/>
                </a:cubicBezTo>
                <a:cubicBezTo>
                  <a:pt x="1758823" y="367792"/>
                  <a:pt x="1743202" y="352298"/>
                  <a:pt x="1743202" y="333121"/>
                </a:cubicBezTo>
                <a:cubicBezTo>
                  <a:pt x="1743202" y="313944"/>
                  <a:pt x="1758823" y="298450"/>
                  <a:pt x="1778127" y="298450"/>
                </a:cubicBezTo>
                <a:close/>
                <a:moveTo>
                  <a:pt x="11424665" y="286893"/>
                </a:moveTo>
                <a:cubicBezTo>
                  <a:pt x="11443970" y="286893"/>
                  <a:pt x="11459590" y="302387"/>
                  <a:pt x="11459590" y="321564"/>
                </a:cubicBezTo>
                <a:cubicBezTo>
                  <a:pt x="11459590" y="340741"/>
                  <a:pt x="11443970" y="356235"/>
                  <a:pt x="11424665" y="356235"/>
                </a:cubicBezTo>
                <a:cubicBezTo>
                  <a:pt x="11405362" y="356235"/>
                  <a:pt x="11389740" y="340741"/>
                  <a:pt x="11389740" y="321564"/>
                </a:cubicBezTo>
                <a:cubicBezTo>
                  <a:pt x="11389740" y="302387"/>
                  <a:pt x="11405362" y="286893"/>
                  <a:pt x="11424665" y="286893"/>
                </a:cubicBezTo>
                <a:close/>
                <a:moveTo>
                  <a:pt x="8983980" y="286893"/>
                </a:moveTo>
                <a:cubicBezTo>
                  <a:pt x="9003284" y="286893"/>
                  <a:pt x="9018905" y="302387"/>
                  <a:pt x="9018905" y="321564"/>
                </a:cubicBezTo>
                <a:cubicBezTo>
                  <a:pt x="9018905" y="340741"/>
                  <a:pt x="9003284" y="356235"/>
                  <a:pt x="8983980" y="356235"/>
                </a:cubicBezTo>
                <a:cubicBezTo>
                  <a:pt x="8964676" y="356235"/>
                  <a:pt x="8949055" y="340741"/>
                  <a:pt x="8949055" y="321564"/>
                </a:cubicBezTo>
                <a:cubicBezTo>
                  <a:pt x="8949055" y="302387"/>
                  <a:pt x="8964676" y="286893"/>
                  <a:pt x="8983980" y="286893"/>
                </a:cubicBezTo>
                <a:close/>
                <a:moveTo>
                  <a:pt x="4114165" y="286893"/>
                </a:moveTo>
                <a:cubicBezTo>
                  <a:pt x="4133469" y="286893"/>
                  <a:pt x="4149090" y="302387"/>
                  <a:pt x="4149090" y="321564"/>
                </a:cubicBezTo>
                <a:cubicBezTo>
                  <a:pt x="4149090" y="340741"/>
                  <a:pt x="4133469" y="356235"/>
                  <a:pt x="4114165" y="356235"/>
                </a:cubicBezTo>
                <a:cubicBezTo>
                  <a:pt x="4094861" y="356235"/>
                  <a:pt x="4079240" y="340741"/>
                  <a:pt x="4079240" y="321564"/>
                </a:cubicBezTo>
                <a:cubicBezTo>
                  <a:pt x="4079240" y="302387"/>
                  <a:pt x="4094861" y="286893"/>
                  <a:pt x="4114165" y="286893"/>
                </a:cubicBezTo>
                <a:close/>
                <a:moveTo>
                  <a:pt x="1545590" y="286893"/>
                </a:moveTo>
                <a:cubicBezTo>
                  <a:pt x="1564894" y="286893"/>
                  <a:pt x="1580515" y="302387"/>
                  <a:pt x="1580515" y="321564"/>
                </a:cubicBezTo>
                <a:cubicBezTo>
                  <a:pt x="1580515" y="340741"/>
                  <a:pt x="1564894" y="356235"/>
                  <a:pt x="1545590" y="356235"/>
                </a:cubicBezTo>
                <a:cubicBezTo>
                  <a:pt x="1526286" y="356235"/>
                  <a:pt x="1510665" y="340741"/>
                  <a:pt x="1510665" y="321564"/>
                </a:cubicBezTo>
                <a:cubicBezTo>
                  <a:pt x="1510665" y="302387"/>
                  <a:pt x="1526286" y="286893"/>
                  <a:pt x="1545590" y="286893"/>
                </a:cubicBezTo>
                <a:close/>
                <a:moveTo>
                  <a:pt x="708787" y="286893"/>
                </a:moveTo>
                <a:cubicBezTo>
                  <a:pt x="728091" y="286893"/>
                  <a:pt x="743712" y="302387"/>
                  <a:pt x="743712" y="321564"/>
                </a:cubicBezTo>
                <a:cubicBezTo>
                  <a:pt x="743712" y="340741"/>
                  <a:pt x="728091" y="356235"/>
                  <a:pt x="708787" y="356235"/>
                </a:cubicBezTo>
                <a:cubicBezTo>
                  <a:pt x="689483" y="356235"/>
                  <a:pt x="673862" y="340741"/>
                  <a:pt x="673862" y="321564"/>
                </a:cubicBezTo>
                <a:cubicBezTo>
                  <a:pt x="673862" y="302387"/>
                  <a:pt x="689483" y="286893"/>
                  <a:pt x="708787" y="286893"/>
                </a:cubicBezTo>
                <a:close/>
                <a:moveTo>
                  <a:pt x="9204706" y="275336"/>
                </a:moveTo>
                <a:cubicBezTo>
                  <a:pt x="9224009" y="275336"/>
                  <a:pt x="9239631" y="290830"/>
                  <a:pt x="9239631" y="310007"/>
                </a:cubicBezTo>
                <a:cubicBezTo>
                  <a:pt x="9239631" y="329184"/>
                  <a:pt x="9224009" y="344678"/>
                  <a:pt x="9204706" y="344678"/>
                </a:cubicBezTo>
                <a:cubicBezTo>
                  <a:pt x="9185401" y="344678"/>
                  <a:pt x="9169781" y="329184"/>
                  <a:pt x="9169781" y="310007"/>
                </a:cubicBezTo>
                <a:cubicBezTo>
                  <a:pt x="9169781" y="290830"/>
                  <a:pt x="9185401" y="275336"/>
                  <a:pt x="9204706" y="275336"/>
                </a:cubicBezTo>
                <a:close/>
                <a:moveTo>
                  <a:pt x="6241033" y="275336"/>
                </a:moveTo>
                <a:cubicBezTo>
                  <a:pt x="6260337" y="275336"/>
                  <a:pt x="6275958" y="290830"/>
                  <a:pt x="6275958" y="310007"/>
                </a:cubicBezTo>
                <a:cubicBezTo>
                  <a:pt x="6275958" y="329184"/>
                  <a:pt x="6260337" y="344678"/>
                  <a:pt x="6241033" y="344678"/>
                </a:cubicBezTo>
                <a:cubicBezTo>
                  <a:pt x="6221729" y="344678"/>
                  <a:pt x="6206108" y="329184"/>
                  <a:pt x="6206108" y="310007"/>
                </a:cubicBezTo>
                <a:cubicBezTo>
                  <a:pt x="6206108" y="290830"/>
                  <a:pt x="6221729" y="275336"/>
                  <a:pt x="6241033" y="275336"/>
                </a:cubicBezTo>
                <a:close/>
                <a:moveTo>
                  <a:pt x="8193532" y="252222"/>
                </a:moveTo>
                <a:cubicBezTo>
                  <a:pt x="8212835" y="252222"/>
                  <a:pt x="8228457" y="267716"/>
                  <a:pt x="8228457" y="286893"/>
                </a:cubicBezTo>
                <a:cubicBezTo>
                  <a:pt x="8228457" y="306070"/>
                  <a:pt x="8212835" y="321564"/>
                  <a:pt x="8193532" y="321564"/>
                </a:cubicBezTo>
                <a:cubicBezTo>
                  <a:pt x="8174227" y="321564"/>
                  <a:pt x="8158607" y="306070"/>
                  <a:pt x="8158607" y="286893"/>
                </a:cubicBezTo>
                <a:cubicBezTo>
                  <a:pt x="8158607" y="267716"/>
                  <a:pt x="8174227" y="252222"/>
                  <a:pt x="8193532" y="252222"/>
                </a:cubicBezTo>
                <a:close/>
                <a:moveTo>
                  <a:pt x="2045334" y="252222"/>
                </a:moveTo>
                <a:cubicBezTo>
                  <a:pt x="2064639" y="252222"/>
                  <a:pt x="2080259" y="267716"/>
                  <a:pt x="2080259" y="286893"/>
                </a:cubicBezTo>
                <a:cubicBezTo>
                  <a:pt x="2080259" y="306070"/>
                  <a:pt x="2064639" y="321564"/>
                  <a:pt x="2045334" y="321564"/>
                </a:cubicBezTo>
                <a:cubicBezTo>
                  <a:pt x="2026031" y="321564"/>
                  <a:pt x="2010409" y="306070"/>
                  <a:pt x="2010409" y="286893"/>
                </a:cubicBezTo>
                <a:cubicBezTo>
                  <a:pt x="2010409" y="267716"/>
                  <a:pt x="2026031" y="252222"/>
                  <a:pt x="2045334" y="252222"/>
                </a:cubicBezTo>
                <a:close/>
                <a:moveTo>
                  <a:pt x="8774684" y="229108"/>
                </a:moveTo>
                <a:cubicBezTo>
                  <a:pt x="8793987" y="229108"/>
                  <a:pt x="8809609" y="244602"/>
                  <a:pt x="8809609" y="263779"/>
                </a:cubicBezTo>
                <a:cubicBezTo>
                  <a:pt x="8809609" y="282956"/>
                  <a:pt x="8793987" y="298450"/>
                  <a:pt x="8774684" y="298450"/>
                </a:cubicBezTo>
                <a:cubicBezTo>
                  <a:pt x="8755380" y="298450"/>
                  <a:pt x="8739759" y="282956"/>
                  <a:pt x="8739759" y="263779"/>
                </a:cubicBezTo>
                <a:cubicBezTo>
                  <a:pt x="8739759" y="244602"/>
                  <a:pt x="8755380" y="229108"/>
                  <a:pt x="8774684" y="229108"/>
                </a:cubicBezTo>
                <a:close/>
                <a:moveTo>
                  <a:pt x="8437625" y="229108"/>
                </a:moveTo>
                <a:cubicBezTo>
                  <a:pt x="8456930" y="229108"/>
                  <a:pt x="8472550" y="244602"/>
                  <a:pt x="8472550" y="263779"/>
                </a:cubicBezTo>
                <a:cubicBezTo>
                  <a:pt x="8472550" y="282956"/>
                  <a:pt x="8456930" y="298450"/>
                  <a:pt x="8437625" y="298450"/>
                </a:cubicBezTo>
                <a:cubicBezTo>
                  <a:pt x="8418322" y="298450"/>
                  <a:pt x="8402700" y="282956"/>
                  <a:pt x="8402700" y="263779"/>
                </a:cubicBezTo>
                <a:cubicBezTo>
                  <a:pt x="8402700" y="244602"/>
                  <a:pt x="8418322" y="229108"/>
                  <a:pt x="8437625" y="229108"/>
                </a:cubicBezTo>
                <a:close/>
                <a:moveTo>
                  <a:pt x="11645392" y="217551"/>
                </a:moveTo>
                <a:cubicBezTo>
                  <a:pt x="11664696" y="217551"/>
                  <a:pt x="11680317" y="233045"/>
                  <a:pt x="11680317" y="252222"/>
                </a:cubicBezTo>
                <a:cubicBezTo>
                  <a:pt x="11680317" y="271399"/>
                  <a:pt x="11664696" y="286893"/>
                  <a:pt x="11645392" y="286893"/>
                </a:cubicBezTo>
                <a:cubicBezTo>
                  <a:pt x="11626087" y="286893"/>
                  <a:pt x="11610467" y="271399"/>
                  <a:pt x="11610467" y="252222"/>
                </a:cubicBezTo>
                <a:cubicBezTo>
                  <a:pt x="11610467" y="233045"/>
                  <a:pt x="11626087" y="217551"/>
                  <a:pt x="11645392" y="217551"/>
                </a:cubicBezTo>
                <a:close/>
                <a:moveTo>
                  <a:pt x="10076434" y="217551"/>
                </a:moveTo>
                <a:cubicBezTo>
                  <a:pt x="10095737" y="217551"/>
                  <a:pt x="10111359" y="233045"/>
                  <a:pt x="10111359" y="252222"/>
                </a:cubicBezTo>
                <a:cubicBezTo>
                  <a:pt x="10111359" y="271399"/>
                  <a:pt x="10095737" y="286893"/>
                  <a:pt x="10076434" y="286893"/>
                </a:cubicBezTo>
                <a:cubicBezTo>
                  <a:pt x="10057130" y="286893"/>
                  <a:pt x="10041509" y="271399"/>
                  <a:pt x="10041509" y="252222"/>
                </a:cubicBezTo>
                <a:cubicBezTo>
                  <a:pt x="10041509" y="233045"/>
                  <a:pt x="10057130" y="217551"/>
                  <a:pt x="10076434" y="217551"/>
                </a:cubicBezTo>
                <a:close/>
                <a:moveTo>
                  <a:pt x="5543676" y="217551"/>
                </a:moveTo>
                <a:cubicBezTo>
                  <a:pt x="5562981" y="217551"/>
                  <a:pt x="5578601" y="233045"/>
                  <a:pt x="5578601" y="252222"/>
                </a:cubicBezTo>
                <a:cubicBezTo>
                  <a:pt x="5578601" y="271399"/>
                  <a:pt x="5562981" y="286893"/>
                  <a:pt x="5543676" y="286893"/>
                </a:cubicBezTo>
                <a:cubicBezTo>
                  <a:pt x="5524372" y="286893"/>
                  <a:pt x="5508751" y="271399"/>
                  <a:pt x="5508751" y="252222"/>
                </a:cubicBezTo>
                <a:cubicBezTo>
                  <a:pt x="5508751" y="233045"/>
                  <a:pt x="5524372" y="217551"/>
                  <a:pt x="5543676" y="217551"/>
                </a:cubicBezTo>
                <a:close/>
                <a:moveTo>
                  <a:pt x="5322824" y="217551"/>
                </a:moveTo>
                <a:cubicBezTo>
                  <a:pt x="5342127" y="217551"/>
                  <a:pt x="5357749" y="233045"/>
                  <a:pt x="5357749" y="252222"/>
                </a:cubicBezTo>
                <a:cubicBezTo>
                  <a:pt x="5357749" y="271399"/>
                  <a:pt x="5342127" y="286893"/>
                  <a:pt x="5322824" y="286893"/>
                </a:cubicBezTo>
                <a:cubicBezTo>
                  <a:pt x="5303519" y="286893"/>
                  <a:pt x="5287899" y="271399"/>
                  <a:pt x="5287899" y="252222"/>
                </a:cubicBezTo>
                <a:cubicBezTo>
                  <a:pt x="5287899" y="233045"/>
                  <a:pt x="5303519" y="217551"/>
                  <a:pt x="5322824" y="217551"/>
                </a:cubicBezTo>
                <a:close/>
                <a:moveTo>
                  <a:pt x="11215370" y="205994"/>
                </a:moveTo>
                <a:cubicBezTo>
                  <a:pt x="11234674" y="205994"/>
                  <a:pt x="11250295" y="221488"/>
                  <a:pt x="11250295" y="240665"/>
                </a:cubicBezTo>
                <a:cubicBezTo>
                  <a:pt x="11250295" y="259842"/>
                  <a:pt x="11234674" y="275336"/>
                  <a:pt x="11215370" y="275336"/>
                </a:cubicBezTo>
                <a:cubicBezTo>
                  <a:pt x="11196065" y="275336"/>
                  <a:pt x="11180445" y="259842"/>
                  <a:pt x="11180445" y="240665"/>
                </a:cubicBezTo>
                <a:cubicBezTo>
                  <a:pt x="11180445" y="221488"/>
                  <a:pt x="11196065" y="205994"/>
                  <a:pt x="11215370" y="205994"/>
                </a:cubicBezTo>
                <a:close/>
                <a:moveTo>
                  <a:pt x="7844917" y="205994"/>
                </a:moveTo>
                <a:cubicBezTo>
                  <a:pt x="7864221" y="205994"/>
                  <a:pt x="7879842" y="221488"/>
                  <a:pt x="7879842" y="240665"/>
                </a:cubicBezTo>
                <a:cubicBezTo>
                  <a:pt x="7879842" y="259842"/>
                  <a:pt x="7864221" y="275336"/>
                  <a:pt x="7844917" y="275336"/>
                </a:cubicBezTo>
                <a:cubicBezTo>
                  <a:pt x="7825612" y="275336"/>
                  <a:pt x="7809992" y="259842"/>
                  <a:pt x="7809992" y="240665"/>
                </a:cubicBezTo>
                <a:cubicBezTo>
                  <a:pt x="7809992" y="221488"/>
                  <a:pt x="7825612" y="205994"/>
                  <a:pt x="7844917" y="205994"/>
                </a:cubicBezTo>
                <a:close/>
                <a:moveTo>
                  <a:pt x="7577582" y="205994"/>
                </a:moveTo>
                <a:cubicBezTo>
                  <a:pt x="7596885" y="205994"/>
                  <a:pt x="7612507" y="221488"/>
                  <a:pt x="7612507" y="240665"/>
                </a:cubicBezTo>
                <a:cubicBezTo>
                  <a:pt x="7612507" y="259842"/>
                  <a:pt x="7596885" y="275336"/>
                  <a:pt x="7577582" y="275336"/>
                </a:cubicBezTo>
                <a:cubicBezTo>
                  <a:pt x="7558277" y="275336"/>
                  <a:pt x="7542657" y="259842"/>
                  <a:pt x="7542657" y="240665"/>
                </a:cubicBezTo>
                <a:cubicBezTo>
                  <a:pt x="7542657" y="221488"/>
                  <a:pt x="7558277" y="205994"/>
                  <a:pt x="7577582" y="205994"/>
                </a:cubicBezTo>
                <a:close/>
                <a:moveTo>
                  <a:pt x="6473443" y="205994"/>
                </a:moveTo>
                <a:cubicBezTo>
                  <a:pt x="6492747" y="205994"/>
                  <a:pt x="6508369" y="221488"/>
                  <a:pt x="6508369" y="240665"/>
                </a:cubicBezTo>
                <a:cubicBezTo>
                  <a:pt x="6508369" y="259842"/>
                  <a:pt x="6492747" y="275336"/>
                  <a:pt x="6473443" y="275336"/>
                </a:cubicBezTo>
                <a:cubicBezTo>
                  <a:pt x="6454139" y="275336"/>
                  <a:pt x="6438518" y="259842"/>
                  <a:pt x="6438518" y="240665"/>
                </a:cubicBezTo>
                <a:cubicBezTo>
                  <a:pt x="6438518" y="221488"/>
                  <a:pt x="6454139" y="205994"/>
                  <a:pt x="6473443" y="205994"/>
                </a:cubicBezTo>
                <a:close/>
                <a:moveTo>
                  <a:pt x="3916552" y="205994"/>
                </a:moveTo>
                <a:cubicBezTo>
                  <a:pt x="3935856" y="205994"/>
                  <a:pt x="3951477" y="221488"/>
                  <a:pt x="3951477" y="240665"/>
                </a:cubicBezTo>
                <a:cubicBezTo>
                  <a:pt x="3951477" y="259842"/>
                  <a:pt x="3935856" y="275336"/>
                  <a:pt x="3916552" y="275336"/>
                </a:cubicBezTo>
                <a:cubicBezTo>
                  <a:pt x="3897248" y="275336"/>
                  <a:pt x="3881627" y="259842"/>
                  <a:pt x="3881627" y="240665"/>
                </a:cubicBezTo>
                <a:cubicBezTo>
                  <a:pt x="3881627" y="221488"/>
                  <a:pt x="3897248" y="205994"/>
                  <a:pt x="3916552" y="205994"/>
                </a:cubicBezTo>
                <a:close/>
                <a:moveTo>
                  <a:pt x="464693" y="205994"/>
                </a:moveTo>
                <a:cubicBezTo>
                  <a:pt x="483996" y="205994"/>
                  <a:pt x="499618" y="221488"/>
                  <a:pt x="499618" y="240665"/>
                </a:cubicBezTo>
                <a:cubicBezTo>
                  <a:pt x="499618" y="259842"/>
                  <a:pt x="483996" y="275336"/>
                  <a:pt x="464693" y="275336"/>
                </a:cubicBezTo>
                <a:cubicBezTo>
                  <a:pt x="445389" y="275336"/>
                  <a:pt x="429768" y="259842"/>
                  <a:pt x="429768" y="240665"/>
                </a:cubicBezTo>
                <a:cubicBezTo>
                  <a:pt x="429768" y="221488"/>
                  <a:pt x="445389" y="205994"/>
                  <a:pt x="464693" y="205994"/>
                </a:cubicBezTo>
                <a:close/>
                <a:moveTo>
                  <a:pt x="7275449" y="194437"/>
                </a:moveTo>
                <a:cubicBezTo>
                  <a:pt x="7294753" y="194437"/>
                  <a:pt x="7310374" y="209931"/>
                  <a:pt x="7310374" y="229108"/>
                </a:cubicBezTo>
                <a:cubicBezTo>
                  <a:pt x="7310374" y="248285"/>
                  <a:pt x="7294753" y="263779"/>
                  <a:pt x="7275449" y="263779"/>
                </a:cubicBezTo>
                <a:cubicBezTo>
                  <a:pt x="7256145" y="263779"/>
                  <a:pt x="7240524" y="248285"/>
                  <a:pt x="7240524" y="229108"/>
                </a:cubicBezTo>
                <a:cubicBezTo>
                  <a:pt x="7240524" y="209931"/>
                  <a:pt x="7256145" y="194437"/>
                  <a:pt x="7275449" y="194437"/>
                </a:cubicBezTo>
                <a:close/>
                <a:moveTo>
                  <a:pt x="3300603" y="194437"/>
                </a:moveTo>
                <a:cubicBezTo>
                  <a:pt x="3319907" y="194437"/>
                  <a:pt x="3335528" y="209931"/>
                  <a:pt x="3335528" y="229108"/>
                </a:cubicBezTo>
                <a:cubicBezTo>
                  <a:pt x="3335528" y="248285"/>
                  <a:pt x="3319907" y="263779"/>
                  <a:pt x="3300603" y="263779"/>
                </a:cubicBezTo>
                <a:cubicBezTo>
                  <a:pt x="3281299" y="263779"/>
                  <a:pt x="3265678" y="248285"/>
                  <a:pt x="3265678" y="229108"/>
                </a:cubicBezTo>
                <a:cubicBezTo>
                  <a:pt x="3265678" y="209931"/>
                  <a:pt x="3281299" y="194437"/>
                  <a:pt x="3300603" y="194437"/>
                </a:cubicBezTo>
                <a:close/>
                <a:moveTo>
                  <a:pt x="3044952" y="194437"/>
                </a:moveTo>
                <a:cubicBezTo>
                  <a:pt x="3064256" y="194437"/>
                  <a:pt x="3079877" y="209931"/>
                  <a:pt x="3079877" y="229108"/>
                </a:cubicBezTo>
                <a:cubicBezTo>
                  <a:pt x="3079877" y="248285"/>
                  <a:pt x="3064256" y="263779"/>
                  <a:pt x="3044952" y="263779"/>
                </a:cubicBezTo>
                <a:cubicBezTo>
                  <a:pt x="3025648" y="263779"/>
                  <a:pt x="3010027" y="248285"/>
                  <a:pt x="3010027" y="229108"/>
                </a:cubicBezTo>
                <a:cubicBezTo>
                  <a:pt x="3010027" y="209931"/>
                  <a:pt x="3025648" y="194437"/>
                  <a:pt x="3044952" y="194437"/>
                </a:cubicBezTo>
                <a:close/>
                <a:moveTo>
                  <a:pt x="10855198" y="171323"/>
                </a:moveTo>
                <a:cubicBezTo>
                  <a:pt x="10874501" y="171323"/>
                  <a:pt x="10890123" y="186817"/>
                  <a:pt x="10890123" y="205994"/>
                </a:cubicBezTo>
                <a:cubicBezTo>
                  <a:pt x="10890123" y="225171"/>
                  <a:pt x="10874501" y="240665"/>
                  <a:pt x="10855198" y="240665"/>
                </a:cubicBezTo>
                <a:cubicBezTo>
                  <a:pt x="10835894" y="240665"/>
                  <a:pt x="10820400" y="225044"/>
                  <a:pt x="10820400" y="205994"/>
                </a:cubicBezTo>
                <a:cubicBezTo>
                  <a:pt x="10820400" y="186944"/>
                  <a:pt x="10836021" y="171323"/>
                  <a:pt x="10855325" y="171323"/>
                </a:cubicBezTo>
                <a:close/>
                <a:moveTo>
                  <a:pt x="10483342" y="171323"/>
                </a:moveTo>
                <a:cubicBezTo>
                  <a:pt x="10502646" y="171323"/>
                  <a:pt x="10518267" y="186817"/>
                  <a:pt x="10518267" y="205994"/>
                </a:cubicBezTo>
                <a:cubicBezTo>
                  <a:pt x="10518267" y="225171"/>
                  <a:pt x="10502646" y="240665"/>
                  <a:pt x="10483342" y="240665"/>
                </a:cubicBezTo>
                <a:cubicBezTo>
                  <a:pt x="10464037" y="240665"/>
                  <a:pt x="10448417" y="225171"/>
                  <a:pt x="10448417" y="205994"/>
                </a:cubicBezTo>
                <a:cubicBezTo>
                  <a:pt x="10448417" y="186817"/>
                  <a:pt x="10464037" y="171323"/>
                  <a:pt x="10483342" y="171323"/>
                </a:cubicBezTo>
                <a:close/>
                <a:moveTo>
                  <a:pt x="5787897" y="171323"/>
                </a:moveTo>
                <a:cubicBezTo>
                  <a:pt x="5807201" y="171323"/>
                  <a:pt x="5822822" y="186817"/>
                  <a:pt x="5822822" y="205994"/>
                </a:cubicBezTo>
                <a:cubicBezTo>
                  <a:pt x="5822822" y="225171"/>
                  <a:pt x="5807201" y="240665"/>
                  <a:pt x="5787897" y="240665"/>
                </a:cubicBezTo>
                <a:cubicBezTo>
                  <a:pt x="5768594" y="240665"/>
                  <a:pt x="5753100" y="225044"/>
                  <a:pt x="5753100" y="205994"/>
                </a:cubicBezTo>
                <a:cubicBezTo>
                  <a:pt x="5753100" y="186944"/>
                  <a:pt x="5768721" y="171323"/>
                  <a:pt x="5788025" y="171323"/>
                </a:cubicBezTo>
                <a:close/>
                <a:moveTo>
                  <a:pt x="12319634" y="159766"/>
                </a:moveTo>
                <a:cubicBezTo>
                  <a:pt x="12338938" y="159766"/>
                  <a:pt x="12354559" y="175260"/>
                  <a:pt x="12354559" y="194437"/>
                </a:cubicBezTo>
                <a:cubicBezTo>
                  <a:pt x="12354559" y="213614"/>
                  <a:pt x="12338938" y="229108"/>
                  <a:pt x="12319634" y="229108"/>
                </a:cubicBezTo>
                <a:cubicBezTo>
                  <a:pt x="12300331" y="229108"/>
                  <a:pt x="12284709" y="213614"/>
                  <a:pt x="12284709" y="194437"/>
                </a:cubicBezTo>
                <a:cubicBezTo>
                  <a:pt x="12284709" y="175260"/>
                  <a:pt x="12300331" y="159766"/>
                  <a:pt x="12319634" y="159766"/>
                </a:cubicBezTo>
                <a:close/>
                <a:moveTo>
                  <a:pt x="12075540" y="159766"/>
                </a:moveTo>
                <a:cubicBezTo>
                  <a:pt x="12094845" y="159766"/>
                  <a:pt x="12110465" y="175260"/>
                  <a:pt x="12110465" y="194437"/>
                </a:cubicBezTo>
                <a:cubicBezTo>
                  <a:pt x="12110465" y="213614"/>
                  <a:pt x="12094845" y="229108"/>
                  <a:pt x="12075540" y="229108"/>
                </a:cubicBezTo>
                <a:cubicBezTo>
                  <a:pt x="12056236" y="229108"/>
                  <a:pt x="12040615" y="213614"/>
                  <a:pt x="12040615" y="194437"/>
                </a:cubicBezTo>
                <a:cubicBezTo>
                  <a:pt x="12040615" y="175260"/>
                  <a:pt x="12056236" y="159766"/>
                  <a:pt x="12075540" y="159766"/>
                </a:cubicBezTo>
                <a:close/>
                <a:moveTo>
                  <a:pt x="9448926" y="159766"/>
                </a:moveTo>
                <a:cubicBezTo>
                  <a:pt x="9468231" y="159766"/>
                  <a:pt x="9483851" y="175260"/>
                  <a:pt x="9483851" y="194437"/>
                </a:cubicBezTo>
                <a:cubicBezTo>
                  <a:pt x="9483851" y="213614"/>
                  <a:pt x="9468231" y="229108"/>
                  <a:pt x="9448926" y="229108"/>
                </a:cubicBezTo>
                <a:cubicBezTo>
                  <a:pt x="9429622" y="229108"/>
                  <a:pt x="9414001" y="213614"/>
                  <a:pt x="9414001" y="194437"/>
                </a:cubicBezTo>
                <a:cubicBezTo>
                  <a:pt x="9414001" y="175260"/>
                  <a:pt x="9429622" y="159766"/>
                  <a:pt x="9448926" y="159766"/>
                </a:cubicBezTo>
                <a:close/>
                <a:moveTo>
                  <a:pt x="6031992" y="159766"/>
                </a:moveTo>
                <a:cubicBezTo>
                  <a:pt x="6051295" y="159766"/>
                  <a:pt x="6066917" y="175260"/>
                  <a:pt x="6066917" y="194437"/>
                </a:cubicBezTo>
                <a:cubicBezTo>
                  <a:pt x="6066917" y="213614"/>
                  <a:pt x="6051295" y="229108"/>
                  <a:pt x="6031992" y="229108"/>
                </a:cubicBezTo>
                <a:cubicBezTo>
                  <a:pt x="6012688" y="229108"/>
                  <a:pt x="5997067" y="213614"/>
                  <a:pt x="5997067" y="194437"/>
                </a:cubicBezTo>
                <a:cubicBezTo>
                  <a:pt x="5997067" y="175260"/>
                  <a:pt x="6012688" y="159766"/>
                  <a:pt x="6031992" y="159766"/>
                </a:cubicBezTo>
                <a:close/>
                <a:moveTo>
                  <a:pt x="5067300" y="159766"/>
                </a:moveTo>
                <a:cubicBezTo>
                  <a:pt x="5086603" y="159766"/>
                  <a:pt x="5102225" y="175260"/>
                  <a:pt x="5102225" y="194437"/>
                </a:cubicBezTo>
                <a:cubicBezTo>
                  <a:pt x="5102225" y="213614"/>
                  <a:pt x="5086603" y="229108"/>
                  <a:pt x="5067300" y="229108"/>
                </a:cubicBezTo>
                <a:cubicBezTo>
                  <a:pt x="5047995" y="229108"/>
                  <a:pt x="5032375" y="213614"/>
                  <a:pt x="5032375" y="194437"/>
                </a:cubicBezTo>
                <a:cubicBezTo>
                  <a:pt x="5032375" y="175260"/>
                  <a:pt x="5047995" y="159766"/>
                  <a:pt x="5067300" y="159766"/>
                </a:cubicBezTo>
                <a:close/>
                <a:moveTo>
                  <a:pt x="2498725" y="159766"/>
                </a:moveTo>
                <a:cubicBezTo>
                  <a:pt x="2518028" y="159766"/>
                  <a:pt x="2533650" y="175260"/>
                  <a:pt x="2533650" y="194437"/>
                </a:cubicBezTo>
                <a:cubicBezTo>
                  <a:pt x="2533650" y="213614"/>
                  <a:pt x="2518028" y="229108"/>
                  <a:pt x="2498725" y="229108"/>
                </a:cubicBezTo>
                <a:cubicBezTo>
                  <a:pt x="2479421" y="229108"/>
                  <a:pt x="2463800" y="213614"/>
                  <a:pt x="2463800" y="194437"/>
                </a:cubicBezTo>
                <a:cubicBezTo>
                  <a:pt x="2463800" y="175260"/>
                  <a:pt x="2479421" y="159766"/>
                  <a:pt x="2498725" y="159766"/>
                </a:cubicBezTo>
                <a:close/>
                <a:moveTo>
                  <a:pt x="1359789" y="159766"/>
                </a:moveTo>
                <a:cubicBezTo>
                  <a:pt x="1379092" y="159766"/>
                  <a:pt x="1394714" y="175260"/>
                  <a:pt x="1394714" y="194437"/>
                </a:cubicBezTo>
                <a:cubicBezTo>
                  <a:pt x="1394714" y="213614"/>
                  <a:pt x="1379092" y="229108"/>
                  <a:pt x="1359789" y="229108"/>
                </a:cubicBezTo>
                <a:cubicBezTo>
                  <a:pt x="1340485" y="229108"/>
                  <a:pt x="1324864" y="213614"/>
                  <a:pt x="1324864" y="194437"/>
                </a:cubicBezTo>
                <a:cubicBezTo>
                  <a:pt x="1324864" y="175260"/>
                  <a:pt x="1340485" y="159766"/>
                  <a:pt x="1359789" y="159766"/>
                </a:cubicBezTo>
                <a:close/>
                <a:moveTo>
                  <a:pt x="4486275" y="125095"/>
                </a:moveTo>
                <a:cubicBezTo>
                  <a:pt x="4505579" y="125095"/>
                  <a:pt x="4521200" y="140589"/>
                  <a:pt x="4521200" y="159766"/>
                </a:cubicBezTo>
                <a:cubicBezTo>
                  <a:pt x="4521200" y="178943"/>
                  <a:pt x="4505579" y="194437"/>
                  <a:pt x="4486275" y="194437"/>
                </a:cubicBezTo>
                <a:cubicBezTo>
                  <a:pt x="4466971" y="194437"/>
                  <a:pt x="4451350" y="178943"/>
                  <a:pt x="4451350" y="159766"/>
                </a:cubicBezTo>
                <a:cubicBezTo>
                  <a:pt x="4451350" y="140589"/>
                  <a:pt x="4466971" y="125095"/>
                  <a:pt x="4486275" y="125095"/>
                </a:cubicBezTo>
                <a:close/>
                <a:moveTo>
                  <a:pt x="1092581" y="125095"/>
                </a:moveTo>
                <a:cubicBezTo>
                  <a:pt x="1111885" y="125095"/>
                  <a:pt x="1127506" y="140589"/>
                  <a:pt x="1127506" y="159766"/>
                </a:cubicBezTo>
                <a:cubicBezTo>
                  <a:pt x="1127506" y="178943"/>
                  <a:pt x="1111885" y="194437"/>
                  <a:pt x="1092581" y="194437"/>
                </a:cubicBezTo>
                <a:cubicBezTo>
                  <a:pt x="1073277" y="194437"/>
                  <a:pt x="1057656" y="178943"/>
                  <a:pt x="1057656" y="159766"/>
                </a:cubicBezTo>
                <a:cubicBezTo>
                  <a:pt x="1057656" y="140589"/>
                  <a:pt x="1073277" y="125095"/>
                  <a:pt x="1092581" y="125095"/>
                </a:cubicBezTo>
                <a:close/>
                <a:moveTo>
                  <a:pt x="34925" y="125095"/>
                </a:moveTo>
                <a:cubicBezTo>
                  <a:pt x="54229" y="125095"/>
                  <a:pt x="69850" y="140589"/>
                  <a:pt x="69850" y="159766"/>
                </a:cubicBezTo>
                <a:cubicBezTo>
                  <a:pt x="69850" y="178943"/>
                  <a:pt x="54229" y="194437"/>
                  <a:pt x="34925" y="194437"/>
                </a:cubicBezTo>
                <a:cubicBezTo>
                  <a:pt x="15621" y="194437"/>
                  <a:pt x="0" y="178816"/>
                  <a:pt x="0" y="159766"/>
                </a:cubicBezTo>
                <a:cubicBezTo>
                  <a:pt x="0" y="140716"/>
                  <a:pt x="15621" y="125095"/>
                  <a:pt x="34925" y="125095"/>
                </a:cubicBezTo>
                <a:close/>
                <a:moveTo>
                  <a:pt x="9774428" y="113538"/>
                </a:moveTo>
                <a:cubicBezTo>
                  <a:pt x="9793732" y="113538"/>
                  <a:pt x="9809353" y="129032"/>
                  <a:pt x="9809353" y="148209"/>
                </a:cubicBezTo>
                <a:cubicBezTo>
                  <a:pt x="9809353" y="167386"/>
                  <a:pt x="9793732" y="182880"/>
                  <a:pt x="9774428" y="182880"/>
                </a:cubicBezTo>
                <a:cubicBezTo>
                  <a:pt x="9755124" y="182880"/>
                  <a:pt x="9739503" y="167386"/>
                  <a:pt x="9739503" y="148209"/>
                </a:cubicBezTo>
                <a:cubicBezTo>
                  <a:pt x="9739503" y="129032"/>
                  <a:pt x="9755124" y="113538"/>
                  <a:pt x="9774428" y="113538"/>
                </a:cubicBezTo>
                <a:close/>
                <a:moveTo>
                  <a:pt x="6752590" y="113538"/>
                </a:moveTo>
                <a:cubicBezTo>
                  <a:pt x="6771894" y="113538"/>
                  <a:pt x="6787515" y="129032"/>
                  <a:pt x="6787515" y="148209"/>
                </a:cubicBezTo>
                <a:cubicBezTo>
                  <a:pt x="6787515" y="167386"/>
                  <a:pt x="6771894" y="182880"/>
                  <a:pt x="6752590" y="182880"/>
                </a:cubicBezTo>
                <a:cubicBezTo>
                  <a:pt x="6733286" y="182880"/>
                  <a:pt x="6717665" y="167386"/>
                  <a:pt x="6717665" y="148209"/>
                </a:cubicBezTo>
                <a:cubicBezTo>
                  <a:pt x="6717665" y="129032"/>
                  <a:pt x="6733286" y="113538"/>
                  <a:pt x="6752590" y="113538"/>
                </a:cubicBezTo>
                <a:close/>
                <a:moveTo>
                  <a:pt x="2800985" y="113538"/>
                </a:moveTo>
                <a:cubicBezTo>
                  <a:pt x="2820289" y="113538"/>
                  <a:pt x="2835910" y="129032"/>
                  <a:pt x="2835910" y="148209"/>
                </a:cubicBezTo>
                <a:cubicBezTo>
                  <a:pt x="2835910" y="167386"/>
                  <a:pt x="2820289" y="182880"/>
                  <a:pt x="2800985" y="182880"/>
                </a:cubicBezTo>
                <a:cubicBezTo>
                  <a:pt x="2781681" y="182880"/>
                  <a:pt x="2766060" y="167386"/>
                  <a:pt x="2766060" y="148209"/>
                </a:cubicBezTo>
                <a:cubicBezTo>
                  <a:pt x="2766060" y="129032"/>
                  <a:pt x="2781681" y="113538"/>
                  <a:pt x="2800985" y="113538"/>
                </a:cubicBezTo>
                <a:close/>
                <a:moveTo>
                  <a:pt x="4242181" y="90424"/>
                </a:moveTo>
                <a:cubicBezTo>
                  <a:pt x="4261485" y="90424"/>
                  <a:pt x="4277106" y="105918"/>
                  <a:pt x="4277106" y="125095"/>
                </a:cubicBezTo>
                <a:cubicBezTo>
                  <a:pt x="4277106" y="144272"/>
                  <a:pt x="4261485" y="159766"/>
                  <a:pt x="4242181" y="159766"/>
                </a:cubicBezTo>
                <a:cubicBezTo>
                  <a:pt x="4222877" y="159766"/>
                  <a:pt x="4207256" y="144272"/>
                  <a:pt x="4207256" y="125095"/>
                </a:cubicBezTo>
                <a:cubicBezTo>
                  <a:pt x="4207256" y="105918"/>
                  <a:pt x="4222877" y="90424"/>
                  <a:pt x="4242181" y="90424"/>
                </a:cubicBezTo>
                <a:close/>
                <a:moveTo>
                  <a:pt x="8577326" y="78867"/>
                </a:moveTo>
                <a:cubicBezTo>
                  <a:pt x="8596630" y="78867"/>
                  <a:pt x="8612251" y="94361"/>
                  <a:pt x="8612251" y="113538"/>
                </a:cubicBezTo>
                <a:cubicBezTo>
                  <a:pt x="8612251" y="132715"/>
                  <a:pt x="8596630" y="148209"/>
                  <a:pt x="8577326" y="148209"/>
                </a:cubicBezTo>
                <a:cubicBezTo>
                  <a:pt x="8558022" y="148209"/>
                  <a:pt x="8542401" y="132715"/>
                  <a:pt x="8542401" y="113538"/>
                </a:cubicBezTo>
                <a:cubicBezTo>
                  <a:pt x="8542401" y="94361"/>
                  <a:pt x="8558022" y="78867"/>
                  <a:pt x="8577326" y="78867"/>
                </a:cubicBezTo>
                <a:close/>
                <a:moveTo>
                  <a:pt x="6996684" y="78867"/>
                </a:moveTo>
                <a:cubicBezTo>
                  <a:pt x="7015988" y="78867"/>
                  <a:pt x="7031609" y="94361"/>
                  <a:pt x="7031609" y="113538"/>
                </a:cubicBezTo>
                <a:cubicBezTo>
                  <a:pt x="7031609" y="132715"/>
                  <a:pt x="7015988" y="148209"/>
                  <a:pt x="6996684" y="148209"/>
                </a:cubicBezTo>
                <a:cubicBezTo>
                  <a:pt x="6977380" y="148209"/>
                  <a:pt x="6961759" y="132715"/>
                  <a:pt x="6961759" y="113538"/>
                </a:cubicBezTo>
                <a:cubicBezTo>
                  <a:pt x="6961759" y="94361"/>
                  <a:pt x="6977380" y="78867"/>
                  <a:pt x="6996684" y="78867"/>
                </a:cubicBezTo>
                <a:close/>
                <a:moveTo>
                  <a:pt x="3533267" y="78867"/>
                </a:moveTo>
                <a:cubicBezTo>
                  <a:pt x="3552571" y="78867"/>
                  <a:pt x="3568192" y="94361"/>
                  <a:pt x="3568192" y="113538"/>
                </a:cubicBezTo>
                <a:cubicBezTo>
                  <a:pt x="3568192" y="132715"/>
                  <a:pt x="3552571" y="148209"/>
                  <a:pt x="3533267" y="148209"/>
                </a:cubicBezTo>
                <a:cubicBezTo>
                  <a:pt x="3513963" y="148209"/>
                  <a:pt x="3498342" y="132715"/>
                  <a:pt x="3498342" y="113538"/>
                </a:cubicBezTo>
                <a:cubicBezTo>
                  <a:pt x="3498342" y="94361"/>
                  <a:pt x="3513963" y="78867"/>
                  <a:pt x="3533267" y="78867"/>
                </a:cubicBezTo>
                <a:close/>
                <a:moveTo>
                  <a:pt x="11494516" y="67310"/>
                </a:moveTo>
                <a:cubicBezTo>
                  <a:pt x="11513820" y="67310"/>
                  <a:pt x="11529441" y="82804"/>
                  <a:pt x="11529441" y="101981"/>
                </a:cubicBezTo>
                <a:cubicBezTo>
                  <a:pt x="11529441" y="121158"/>
                  <a:pt x="11513820" y="136652"/>
                  <a:pt x="11494516" y="136652"/>
                </a:cubicBezTo>
                <a:cubicBezTo>
                  <a:pt x="11475212" y="136652"/>
                  <a:pt x="11459591" y="121158"/>
                  <a:pt x="11459591" y="101981"/>
                </a:cubicBezTo>
                <a:cubicBezTo>
                  <a:pt x="11459591" y="82804"/>
                  <a:pt x="11475212" y="67310"/>
                  <a:pt x="11494516" y="67310"/>
                </a:cubicBezTo>
                <a:close/>
                <a:moveTo>
                  <a:pt x="11064494" y="67310"/>
                </a:moveTo>
                <a:cubicBezTo>
                  <a:pt x="11083798" y="67310"/>
                  <a:pt x="11099419" y="82804"/>
                  <a:pt x="11099419" y="101981"/>
                </a:cubicBezTo>
                <a:cubicBezTo>
                  <a:pt x="11099419" y="121158"/>
                  <a:pt x="11083798" y="136652"/>
                  <a:pt x="11064494" y="136652"/>
                </a:cubicBezTo>
                <a:cubicBezTo>
                  <a:pt x="11045190" y="136652"/>
                  <a:pt x="11029569" y="121158"/>
                  <a:pt x="11029569" y="101981"/>
                </a:cubicBezTo>
                <a:cubicBezTo>
                  <a:pt x="11029569" y="82804"/>
                  <a:pt x="11045190" y="67310"/>
                  <a:pt x="11064494" y="67310"/>
                </a:cubicBezTo>
                <a:close/>
                <a:moveTo>
                  <a:pt x="2266315" y="67310"/>
                </a:moveTo>
                <a:cubicBezTo>
                  <a:pt x="2285619" y="67310"/>
                  <a:pt x="2301240" y="82804"/>
                  <a:pt x="2301240" y="101981"/>
                </a:cubicBezTo>
                <a:cubicBezTo>
                  <a:pt x="2301240" y="121158"/>
                  <a:pt x="2285619" y="136652"/>
                  <a:pt x="2266315" y="136652"/>
                </a:cubicBezTo>
                <a:cubicBezTo>
                  <a:pt x="2247011" y="136652"/>
                  <a:pt x="2231390" y="121158"/>
                  <a:pt x="2231390" y="101981"/>
                </a:cubicBezTo>
                <a:cubicBezTo>
                  <a:pt x="2231390" y="82804"/>
                  <a:pt x="2247011" y="67310"/>
                  <a:pt x="2266315" y="67310"/>
                </a:cubicBezTo>
                <a:close/>
                <a:moveTo>
                  <a:pt x="1813052" y="67310"/>
                </a:moveTo>
                <a:cubicBezTo>
                  <a:pt x="1832356" y="67310"/>
                  <a:pt x="1847977" y="82804"/>
                  <a:pt x="1847977" y="101981"/>
                </a:cubicBezTo>
                <a:cubicBezTo>
                  <a:pt x="1847977" y="121158"/>
                  <a:pt x="1832356" y="136652"/>
                  <a:pt x="1813052" y="136652"/>
                </a:cubicBezTo>
                <a:cubicBezTo>
                  <a:pt x="1793748" y="136652"/>
                  <a:pt x="1778127" y="121158"/>
                  <a:pt x="1778127" y="101981"/>
                </a:cubicBezTo>
                <a:cubicBezTo>
                  <a:pt x="1778127" y="82804"/>
                  <a:pt x="1793748" y="67310"/>
                  <a:pt x="1813052" y="67310"/>
                </a:cubicBezTo>
                <a:close/>
                <a:moveTo>
                  <a:pt x="825119" y="67310"/>
                </a:moveTo>
                <a:cubicBezTo>
                  <a:pt x="844423" y="67310"/>
                  <a:pt x="860044" y="82804"/>
                  <a:pt x="860044" y="101981"/>
                </a:cubicBezTo>
                <a:cubicBezTo>
                  <a:pt x="860044" y="121158"/>
                  <a:pt x="844423" y="136652"/>
                  <a:pt x="825119" y="136652"/>
                </a:cubicBezTo>
                <a:cubicBezTo>
                  <a:pt x="805815" y="136652"/>
                  <a:pt x="790194" y="121158"/>
                  <a:pt x="790194" y="101981"/>
                </a:cubicBezTo>
                <a:cubicBezTo>
                  <a:pt x="790194" y="82804"/>
                  <a:pt x="805942" y="67310"/>
                  <a:pt x="825246" y="67310"/>
                </a:cubicBezTo>
                <a:close/>
                <a:moveTo>
                  <a:pt x="11889612" y="55753"/>
                </a:moveTo>
                <a:cubicBezTo>
                  <a:pt x="11908917" y="55753"/>
                  <a:pt x="11924537" y="71247"/>
                  <a:pt x="11924537" y="90424"/>
                </a:cubicBezTo>
                <a:cubicBezTo>
                  <a:pt x="11924537" y="109601"/>
                  <a:pt x="11908917" y="125095"/>
                  <a:pt x="11889612" y="125095"/>
                </a:cubicBezTo>
                <a:cubicBezTo>
                  <a:pt x="11870309" y="125095"/>
                  <a:pt x="11854687" y="109601"/>
                  <a:pt x="11854687" y="90424"/>
                </a:cubicBezTo>
                <a:cubicBezTo>
                  <a:pt x="11854687" y="71247"/>
                  <a:pt x="11870309" y="55753"/>
                  <a:pt x="11889612" y="55753"/>
                </a:cubicBezTo>
                <a:close/>
                <a:moveTo>
                  <a:pt x="9239758" y="55753"/>
                </a:moveTo>
                <a:cubicBezTo>
                  <a:pt x="9259062" y="55753"/>
                  <a:pt x="9274683" y="71247"/>
                  <a:pt x="9274683" y="90424"/>
                </a:cubicBezTo>
                <a:cubicBezTo>
                  <a:pt x="9274683" y="109601"/>
                  <a:pt x="9259062" y="125095"/>
                  <a:pt x="9239758" y="125095"/>
                </a:cubicBezTo>
                <a:cubicBezTo>
                  <a:pt x="9220453" y="125095"/>
                  <a:pt x="9204833" y="109601"/>
                  <a:pt x="9204833" y="90424"/>
                </a:cubicBezTo>
                <a:cubicBezTo>
                  <a:pt x="9204833" y="71247"/>
                  <a:pt x="9220453" y="55753"/>
                  <a:pt x="9239758" y="55753"/>
                </a:cubicBezTo>
                <a:close/>
                <a:moveTo>
                  <a:pt x="4741926" y="55753"/>
                </a:moveTo>
                <a:cubicBezTo>
                  <a:pt x="4761230" y="55753"/>
                  <a:pt x="4776851" y="71247"/>
                  <a:pt x="4776851" y="90424"/>
                </a:cubicBezTo>
                <a:cubicBezTo>
                  <a:pt x="4776851" y="109601"/>
                  <a:pt x="4761230" y="125095"/>
                  <a:pt x="4741926" y="125095"/>
                </a:cubicBezTo>
                <a:cubicBezTo>
                  <a:pt x="4722622" y="125095"/>
                  <a:pt x="4707001" y="109601"/>
                  <a:pt x="4707001" y="90424"/>
                </a:cubicBezTo>
                <a:cubicBezTo>
                  <a:pt x="4707001" y="71247"/>
                  <a:pt x="4722622" y="55753"/>
                  <a:pt x="4741926" y="55753"/>
                </a:cubicBezTo>
                <a:close/>
                <a:moveTo>
                  <a:pt x="290576" y="55753"/>
                </a:moveTo>
                <a:cubicBezTo>
                  <a:pt x="309880" y="55753"/>
                  <a:pt x="325501" y="71247"/>
                  <a:pt x="325501" y="90424"/>
                </a:cubicBezTo>
                <a:cubicBezTo>
                  <a:pt x="325501" y="109601"/>
                  <a:pt x="309880" y="125095"/>
                  <a:pt x="290576" y="125095"/>
                </a:cubicBezTo>
                <a:cubicBezTo>
                  <a:pt x="271272" y="125095"/>
                  <a:pt x="255651" y="109601"/>
                  <a:pt x="255651" y="90424"/>
                </a:cubicBezTo>
                <a:cubicBezTo>
                  <a:pt x="255651" y="71247"/>
                  <a:pt x="271272" y="55753"/>
                  <a:pt x="290576" y="55753"/>
                </a:cubicBezTo>
                <a:close/>
                <a:moveTo>
                  <a:pt x="8275193" y="44196"/>
                </a:moveTo>
                <a:cubicBezTo>
                  <a:pt x="8294497" y="44196"/>
                  <a:pt x="8310118" y="59690"/>
                  <a:pt x="8310118" y="78867"/>
                </a:cubicBezTo>
                <a:cubicBezTo>
                  <a:pt x="8310118" y="98044"/>
                  <a:pt x="8294497" y="113538"/>
                  <a:pt x="8275193" y="113538"/>
                </a:cubicBezTo>
                <a:cubicBezTo>
                  <a:pt x="8255889" y="113538"/>
                  <a:pt x="8240268" y="98044"/>
                  <a:pt x="8240268" y="78867"/>
                </a:cubicBezTo>
                <a:cubicBezTo>
                  <a:pt x="8240268" y="59690"/>
                  <a:pt x="8255889" y="44196"/>
                  <a:pt x="8275193" y="44196"/>
                </a:cubicBezTo>
                <a:close/>
                <a:moveTo>
                  <a:pt x="8019542" y="44196"/>
                </a:moveTo>
                <a:cubicBezTo>
                  <a:pt x="8038846" y="44196"/>
                  <a:pt x="8054467" y="59690"/>
                  <a:pt x="8054467" y="78867"/>
                </a:cubicBezTo>
                <a:cubicBezTo>
                  <a:pt x="8054467" y="98044"/>
                  <a:pt x="8038846" y="113538"/>
                  <a:pt x="8019542" y="113538"/>
                </a:cubicBezTo>
                <a:cubicBezTo>
                  <a:pt x="8000238" y="113538"/>
                  <a:pt x="7984617" y="98044"/>
                  <a:pt x="7984617" y="78867"/>
                </a:cubicBezTo>
                <a:cubicBezTo>
                  <a:pt x="7984617" y="59690"/>
                  <a:pt x="8000238" y="44196"/>
                  <a:pt x="8019542" y="44196"/>
                </a:cubicBezTo>
                <a:close/>
                <a:moveTo>
                  <a:pt x="1580769" y="44196"/>
                </a:moveTo>
                <a:cubicBezTo>
                  <a:pt x="1593596" y="44196"/>
                  <a:pt x="1604010" y="54483"/>
                  <a:pt x="1604010" y="67310"/>
                </a:cubicBezTo>
                <a:cubicBezTo>
                  <a:pt x="1604010" y="80137"/>
                  <a:pt x="1593596" y="90424"/>
                  <a:pt x="1580769" y="90424"/>
                </a:cubicBezTo>
                <a:cubicBezTo>
                  <a:pt x="1567942" y="90424"/>
                  <a:pt x="1557528" y="80010"/>
                  <a:pt x="1557528" y="67310"/>
                </a:cubicBezTo>
                <a:cubicBezTo>
                  <a:pt x="1557528" y="54610"/>
                  <a:pt x="1567942" y="44196"/>
                  <a:pt x="1580769" y="44196"/>
                </a:cubicBezTo>
                <a:close/>
                <a:moveTo>
                  <a:pt x="10622915" y="32639"/>
                </a:moveTo>
                <a:cubicBezTo>
                  <a:pt x="10642219" y="32639"/>
                  <a:pt x="10657840" y="48133"/>
                  <a:pt x="10657840" y="67310"/>
                </a:cubicBezTo>
                <a:cubicBezTo>
                  <a:pt x="10657840" y="86487"/>
                  <a:pt x="10642219" y="101981"/>
                  <a:pt x="10622915" y="101981"/>
                </a:cubicBezTo>
                <a:cubicBezTo>
                  <a:pt x="10603611" y="101981"/>
                  <a:pt x="10587990" y="86360"/>
                  <a:pt x="10587990" y="67310"/>
                </a:cubicBezTo>
                <a:cubicBezTo>
                  <a:pt x="10587990" y="48260"/>
                  <a:pt x="10603611" y="32639"/>
                  <a:pt x="10622915" y="32639"/>
                </a:cubicBezTo>
                <a:close/>
                <a:moveTo>
                  <a:pt x="10297540" y="32639"/>
                </a:moveTo>
                <a:cubicBezTo>
                  <a:pt x="10316845" y="32639"/>
                  <a:pt x="10332465" y="48133"/>
                  <a:pt x="10332465" y="67310"/>
                </a:cubicBezTo>
                <a:cubicBezTo>
                  <a:pt x="10332465" y="86487"/>
                  <a:pt x="10316845" y="101981"/>
                  <a:pt x="10297540" y="101981"/>
                </a:cubicBezTo>
                <a:cubicBezTo>
                  <a:pt x="10278237" y="101981"/>
                  <a:pt x="10262615" y="86487"/>
                  <a:pt x="10262615" y="67310"/>
                </a:cubicBezTo>
                <a:cubicBezTo>
                  <a:pt x="10262615" y="48133"/>
                  <a:pt x="10278237" y="32639"/>
                  <a:pt x="10297540" y="32639"/>
                </a:cubicBezTo>
                <a:close/>
                <a:moveTo>
                  <a:pt x="8960993" y="32639"/>
                </a:moveTo>
                <a:cubicBezTo>
                  <a:pt x="8980297" y="32639"/>
                  <a:pt x="8995918" y="48133"/>
                  <a:pt x="8995918" y="67310"/>
                </a:cubicBezTo>
                <a:cubicBezTo>
                  <a:pt x="8995918" y="86487"/>
                  <a:pt x="8980297" y="101981"/>
                  <a:pt x="8960993" y="101981"/>
                </a:cubicBezTo>
                <a:cubicBezTo>
                  <a:pt x="8941689" y="101981"/>
                  <a:pt x="8926068" y="86487"/>
                  <a:pt x="8926068" y="67310"/>
                </a:cubicBezTo>
                <a:cubicBezTo>
                  <a:pt x="8926068" y="48133"/>
                  <a:pt x="8941689" y="32639"/>
                  <a:pt x="8960993" y="32639"/>
                </a:cubicBezTo>
                <a:close/>
                <a:moveTo>
                  <a:pt x="6241415" y="32639"/>
                </a:moveTo>
                <a:cubicBezTo>
                  <a:pt x="6260719" y="32639"/>
                  <a:pt x="6276340" y="48133"/>
                  <a:pt x="6276340" y="67310"/>
                </a:cubicBezTo>
                <a:cubicBezTo>
                  <a:pt x="6276340" y="86487"/>
                  <a:pt x="6260719" y="101981"/>
                  <a:pt x="6241415" y="101981"/>
                </a:cubicBezTo>
                <a:cubicBezTo>
                  <a:pt x="6222111" y="101981"/>
                  <a:pt x="6206490" y="86487"/>
                  <a:pt x="6206490" y="67310"/>
                </a:cubicBezTo>
                <a:cubicBezTo>
                  <a:pt x="6206490" y="48133"/>
                  <a:pt x="6222111" y="32639"/>
                  <a:pt x="6241415" y="32639"/>
                </a:cubicBezTo>
                <a:close/>
                <a:moveTo>
                  <a:pt x="7705852" y="21082"/>
                </a:moveTo>
                <a:cubicBezTo>
                  <a:pt x="7725156" y="21082"/>
                  <a:pt x="7740777" y="36576"/>
                  <a:pt x="7740777" y="55753"/>
                </a:cubicBezTo>
                <a:cubicBezTo>
                  <a:pt x="7740777" y="74930"/>
                  <a:pt x="7725156" y="90424"/>
                  <a:pt x="7705852" y="90424"/>
                </a:cubicBezTo>
                <a:cubicBezTo>
                  <a:pt x="7686548" y="90424"/>
                  <a:pt x="7670800" y="74803"/>
                  <a:pt x="7670800" y="55753"/>
                </a:cubicBezTo>
                <a:cubicBezTo>
                  <a:pt x="7670800" y="36703"/>
                  <a:pt x="7686421" y="21082"/>
                  <a:pt x="7705725" y="21082"/>
                </a:cubicBezTo>
                <a:close/>
                <a:moveTo>
                  <a:pt x="2010918" y="21082"/>
                </a:moveTo>
                <a:cubicBezTo>
                  <a:pt x="2030222" y="21082"/>
                  <a:pt x="2045843" y="36576"/>
                  <a:pt x="2045843" y="55753"/>
                </a:cubicBezTo>
                <a:cubicBezTo>
                  <a:pt x="2045843" y="74930"/>
                  <a:pt x="2030222" y="90424"/>
                  <a:pt x="2010918" y="90424"/>
                </a:cubicBezTo>
                <a:cubicBezTo>
                  <a:pt x="1991614" y="90424"/>
                  <a:pt x="1975993" y="74930"/>
                  <a:pt x="1975993" y="55753"/>
                </a:cubicBezTo>
                <a:cubicBezTo>
                  <a:pt x="1975993" y="36576"/>
                  <a:pt x="1991614" y="21082"/>
                  <a:pt x="2010918" y="21082"/>
                </a:cubicBezTo>
                <a:close/>
                <a:moveTo>
                  <a:pt x="604647" y="21082"/>
                </a:moveTo>
                <a:cubicBezTo>
                  <a:pt x="623951" y="21082"/>
                  <a:pt x="639572" y="36576"/>
                  <a:pt x="639572" y="55753"/>
                </a:cubicBezTo>
                <a:cubicBezTo>
                  <a:pt x="639572" y="74930"/>
                  <a:pt x="623570" y="90424"/>
                  <a:pt x="604393" y="90424"/>
                </a:cubicBezTo>
                <a:cubicBezTo>
                  <a:pt x="585216" y="90424"/>
                  <a:pt x="569468" y="74930"/>
                  <a:pt x="569468" y="55753"/>
                </a:cubicBezTo>
                <a:cubicBezTo>
                  <a:pt x="569468" y="36576"/>
                  <a:pt x="585089" y="21082"/>
                  <a:pt x="604393" y="21082"/>
                </a:cubicBezTo>
                <a:close/>
                <a:moveTo>
                  <a:pt x="7426706" y="9525"/>
                </a:moveTo>
                <a:cubicBezTo>
                  <a:pt x="7446011" y="9525"/>
                  <a:pt x="7461631" y="25019"/>
                  <a:pt x="7461631" y="44196"/>
                </a:cubicBezTo>
                <a:cubicBezTo>
                  <a:pt x="7461631" y="63373"/>
                  <a:pt x="7446011" y="78867"/>
                  <a:pt x="7426706" y="78867"/>
                </a:cubicBezTo>
                <a:cubicBezTo>
                  <a:pt x="7407402" y="78867"/>
                  <a:pt x="7391781" y="63373"/>
                  <a:pt x="7391781" y="44196"/>
                </a:cubicBezTo>
                <a:cubicBezTo>
                  <a:pt x="7391781" y="25019"/>
                  <a:pt x="7407402" y="9525"/>
                  <a:pt x="7426706" y="9525"/>
                </a:cubicBezTo>
                <a:close/>
                <a:moveTo>
                  <a:pt x="6554978" y="9525"/>
                </a:moveTo>
                <a:cubicBezTo>
                  <a:pt x="6574282" y="9525"/>
                  <a:pt x="6589903" y="25019"/>
                  <a:pt x="6589903" y="44196"/>
                </a:cubicBezTo>
                <a:cubicBezTo>
                  <a:pt x="6589903" y="63373"/>
                  <a:pt x="6574282" y="78867"/>
                  <a:pt x="6554978" y="78867"/>
                </a:cubicBezTo>
                <a:cubicBezTo>
                  <a:pt x="6535675" y="78867"/>
                  <a:pt x="6520053" y="63373"/>
                  <a:pt x="6520053" y="44196"/>
                </a:cubicBezTo>
                <a:cubicBezTo>
                  <a:pt x="6520053" y="25019"/>
                  <a:pt x="6535801" y="9525"/>
                  <a:pt x="6554978" y="9525"/>
                </a:cubicBezTo>
                <a:close/>
                <a:moveTo>
                  <a:pt x="10004044" y="0"/>
                </a:moveTo>
                <a:lnTo>
                  <a:pt x="10056240" y="0"/>
                </a:lnTo>
                <a:lnTo>
                  <a:pt x="10065003" y="21082"/>
                </a:lnTo>
                <a:cubicBezTo>
                  <a:pt x="10065003" y="40259"/>
                  <a:pt x="10049383" y="55753"/>
                  <a:pt x="10030078" y="55753"/>
                </a:cubicBezTo>
                <a:cubicBezTo>
                  <a:pt x="10010775" y="55753"/>
                  <a:pt x="9995153" y="40259"/>
                  <a:pt x="9995153" y="21082"/>
                </a:cubicBezTo>
                <a:close/>
                <a:moveTo>
                  <a:pt x="9495663" y="0"/>
                </a:moveTo>
                <a:lnTo>
                  <a:pt x="9541764" y="0"/>
                </a:lnTo>
                <a:lnTo>
                  <a:pt x="9518650" y="9525"/>
                </a:lnTo>
                <a:close/>
                <a:moveTo>
                  <a:pt x="7160260" y="0"/>
                </a:moveTo>
                <a:lnTo>
                  <a:pt x="7228205" y="0"/>
                </a:lnTo>
                <a:lnTo>
                  <a:pt x="7218807" y="22479"/>
                </a:lnTo>
                <a:cubicBezTo>
                  <a:pt x="7212457" y="28702"/>
                  <a:pt x="7203821" y="32639"/>
                  <a:pt x="7194169" y="32639"/>
                </a:cubicBezTo>
                <a:cubicBezTo>
                  <a:pt x="7184517" y="32639"/>
                  <a:pt x="7175881" y="28702"/>
                  <a:pt x="7169531" y="22479"/>
                </a:cubicBezTo>
                <a:close/>
                <a:moveTo>
                  <a:pt x="5916041" y="0"/>
                </a:moveTo>
                <a:lnTo>
                  <a:pt x="5962142" y="0"/>
                </a:lnTo>
                <a:lnTo>
                  <a:pt x="5939155" y="9525"/>
                </a:lnTo>
                <a:close/>
                <a:moveTo>
                  <a:pt x="5626100" y="0"/>
                </a:moveTo>
                <a:lnTo>
                  <a:pt x="5694045" y="0"/>
                </a:lnTo>
                <a:lnTo>
                  <a:pt x="5684647" y="22479"/>
                </a:lnTo>
                <a:cubicBezTo>
                  <a:pt x="5678297" y="28702"/>
                  <a:pt x="5669661" y="32639"/>
                  <a:pt x="5660009" y="32639"/>
                </a:cubicBezTo>
                <a:cubicBezTo>
                  <a:pt x="5650357" y="32639"/>
                  <a:pt x="5641721" y="28702"/>
                  <a:pt x="5635371" y="22479"/>
                </a:cubicBezTo>
                <a:close/>
                <a:moveTo>
                  <a:pt x="5405247" y="0"/>
                </a:moveTo>
                <a:lnTo>
                  <a:pt x="5473192" y="0"/>
                </a:lnTo>
                <a:lnTo>
                  <a:pt x="5463794" y="22479"/>
                </a:lnTo>
                <a:cubicBezTo>
                  <a:pt x="5457444" y="28702"/>
                  <a:pt x="5448808" y="32639"/>
                  <a:pt x="5439156" y="32639"/>
                </a:cubicBezTo>
                <a:cubicBezTo>
                  <a:pt x="5429504" y="32639"/>
                  <a:pt x="5420868" y="28702"/>
                  <a:pt x="5414518" y="22479"/>
                </a:cubicBezTo>
                <a:close/>
                <a:moveTo>
                  <a:pt x="5175885" y="0"/>
                </a:moveTo>
                <a:lnTo>
                  <a:pt x="5237734" y="0"/>
                </a:lnTo>
                <a:lnTo>
                  <a:pt x="5241671" y="9525"/>
                </a:lnTo>
                <a:cubicBezTo>
                  <a:pt x="5241671" y="28702"/>
                  <a:pt x="5226050" y="44196"/>
                  <a:pt x="5206746" y="44196"/>
                </a:cubicBezTo>
                <a:cubicBezTo>
                  <a:pt x="5187442" y="44196"/>
                  <a:pt x="5171821" y="28702"/>
                  <a:pt x="5171821" y="9525"/>
                </a:cubicBezTo>
                <a:close/>
                <a:moveTo>
                  <a:pt x="4920234" y="0"/>
                </a:moveTo>
                <a:lnTo>
                  <a:pt x="4982083" y="0"/>
                </a:lnTo>
                <a:lnTo>
                  <a:pt x="4986020" y="9525"/>
                </a:lnTo>
                <a:cubicBezTo>
                  <a:pt x="4986020" y="28702"/>
                  <a:pt x="4970399" y="44196"/>
                  <a:pt x="4951095" y="44196"/>
                </a:cubicBezTo>
                <a:cubicBezTo>
                  <a:pt x="4931791" y="44196"/>
                  <a:pt x="4916170" y="28702"/>
                  <a:pt x="4916170" y="9525"/>
                </a:cubicBezTo>
                <a:close/>
                <a:moveTo>
                  <a:pt x="3960368" y="0"/>
                </a:moveTo>
                <a:lnTo>
                  <a:pt x="4012565" y="0"/>
                </a:lnTo>
                <a:lnTo>
                  <a:pt x="4021328" y="21082"/>
                </a:lnTo>
                <a:cubicBezTo>
                  <a:pt x="4021328" y="40259"/>
                  <a:pt x="4005707" y="55753"/>
                  <a:pt x="3986403" y="55753"/>
                </a:cubicBezTo>
                <a:cubicBezTo>
                  <a:pt x="3967099" y="55753"/>
                  <a:pt x="3951478" y="40259"/>
                  <a:pt x="3951478" y="21082"/>
                </a:cubicBezTo>
                <a:close/>
                <a:moveTo>
                  <a:pt x="3737356" y="0"/>
                </a:moveTo>
                <a:lnTo>
                  <a:pt x="3747389" y="0"/>
                </a:lnTo>
                <a:lnTo>
                  <a:pt x="3766947" y="8128"/>
                </a:lnTo>
                <a:cubicBezTo>
                  <a:pt x="3773297" y="14351"/>
                  <a:pt x="3777107" y="23114"/>
                  <a:pt x="3777107" y="32639"/>
                </a:cubicBezTo>
                <a:cubicBezTo>
                  <a:pt x="3777107" y="51816"/>
                  <a:pt x="3761486" y="67310"/>
                  <a:pt x="3742182" y="67310"/>
                </a:cubicBezTo>
                <a:cubicBezTo>
                  <a:pt x="3722878" y="67310"/>
                  <a:pt x="3707257" y="51816"/>
                  <a:pt x="3707257" y="32639"/>
                </a:cubicBezTo>
                <a:cubicBezTo>
                  <a:pt x="3707257" y="23114"/>
                  <a:pt x="3711194" y="14351"/>
                  <a:pt x="3717417" y="8128"/>
                </a:cubicBezTo>
                <a:close/>
                <a:moveTo>
                  <a:pt x="3278378" y="0"/>
                </a:moveTo>
                <a:lnTo>
                  <a:pt x="3346323" y="0"/>
                </a:lnTo>
                <a:lnTo>
                  <a:pt x="3336925" y="22479"/>
                </a:lnTo>
                <a:cubicBezTo>
                  <a:pt x="3330575" y="28702"/>
                  <a:pt x="3321939" y="32639"/>
                  <a:pt x="3312287" y="32639"/>
                </a:cubicBezTo>
                <a:cubicBezTo>
                  <a:pt x="3302635" y="32639"/>
                  <a:pt x="3293999" y="28702"/>
                  <a:pt x="3287649" y="22479"/>
                </a:cubicBezTo>
                <a:close/>
                <a:moveTo>
                  <a:pt x="3069209" y="0"/>
                </a:moveTo>
                <a:lnTo>
                  <a:pt x="3137154" y="0"/>
                </a:lnTo>
                <a:lnTo>
                  <a:pt x="3127756" y="22479"/>
                </a:lnTo>
                <a:cubicBezTo>
                  <a:pt x="3121406" y="28702"/>
                  <a:pt x="3112770" y="32639"/>
                  <a:pt x="3103118" y="32639"/>
                </a:cubicBezTo>
                <a:cubicBezTo>
                  <a:pt x="3093466" y="32639"/>
                  <a:pt x="3084830" y="28702"/>
                  <a:pt x="3078480" y="22479"/>
                </a:cubicBezTo>
                <a:close/>
                <a:moveTo>
                  <a:pt x="2569464" y="0"/>
                </a:moveTo>
                <a:lnTo>
                  <a:pt x="2637409" y="0"/>
                </a:lnTo>
                <a:lnTo>
                  <a:pt x="2628011" y="22479"/>
                </a:lnTo>
                <a:cubicBezTo>
                  <a:pt x="2621661" y="28702"/>
                  <a:pt x="2613025" y="32639"/>
                  <a:pt x="2603373" y="32639"/>
                </a:cubicBezTo>
                <a:cubicBezTo>
                  <a:pt x="2593721" y="32639"/>
                  <a:pt x="2585085" y="28702"/>
                  <a:pt x="2578735" y="22479"/>
                </a:cubicBezTo>
                <a:close/>
                <a:moveTo>
                  <a:pt x="1232154" y="0"/>
                </a:moveTo>
                <a:lnTo>
                  <a:pt x="1278255" y="0"/>
                </a:lnTo>
                <a:lnTo>
                  <a:pt x="1255268" y="9525"/>
                </a:lnTo>
                <a:close/>
              </a:path>
            </a:pathLst>
          </a:custGeom>
          <a:solidFill>
            <a:srgbClr val="FFFFFF">
              <a:alpha val="400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4" name="Google Shape;744;p71"/>
          <p:cNvSpPr/>
          <p:nvPr/>
        </p:nvSpPr>
        <p:spPr>
          <a:xfrm>
            <a:off x="1048" y="1792892"/>
            <a:ext cx="464820" cy="1066086"/>
          </a:xfrm>
          <a:custGeom>
            <a:rect b="b" l="l" r="r" t="t"/>
            <a:pathLst>
              <a:path extrusionOk="0" h="2842895" w="1239520">
                <a:moveTo>
                  <a:pt x="254" y="0"/>
                </a:moveTo>
                <a:lnTo>
                  <a:pt x="125349" y="44704"/>
                </a:lnTo>
                <a:cubicBezTo>
                  <a:pt x="267208" y="113919"/>
                  <a:pt x="386461" y="226949"/>
                  <a:pt x="482346" y="351663"/>
                </a:cubicBezTo>
                <a:cubicBezTo>
                  <a:pt x="668147" y="407035"/>
                  <a:pt x="851662" y="460248"/>
                  <a:pt x="995680" y="596519"/>
                </a:cubicBezTo>
                <a:cubicBezTo>
                  <a:pt x="1139698" y="735076"/>
                  <a:pt x="1239520" y="947674"/>
                  <a:pt x="1220978" y="1148588"/>
                </a:cubicBezTo>
                <a:cubicBezTo>
                  <a:pt x="1202436" y="1344930"/>
                  <a:pt x="1030478" y="1527429"/>
                  <a:pt x="916686" y="1682115"/>
                </a:cubicBezTo>
                <a:cubicBezTo>
                  <a:pt x="914400" y="1684401"/>
                  <a:pt x="914400" y="1686687"/>
                  <a:pt x="911987" y="1686687"/>
                </a:cubicBezTo>
                <a:cubicBezTo>
                  <a:pt x="865505" y="1751330"/>
                  <a:pt x="832993" y="1822958"/>
                  <a:pt x="814451" y="1901444"/>
                </a:cubicBezTo>
                <a:cubicBezTo>
                  <a:pt x="807466" y="1926844"/>
                  <a:pt x="802894" y="1949958"/>
                  <a:pt x="793496" y="1975358"/>
                </a:cubicBezTo>
                <a:cubicBezTo>
                  <a:pt x="726186" y="2190115"/>
                  <a:pt x="616966" y="2388870"/>
                  <a:pt x="461264" y="2552827"/>
                </a:cubicBezTo>
                <a:cubicBezTo>
                  <a:pt x="341884" y="2679319"/>
                  <a:pt x="184404" y="2781046"/>
                  <a:pt x="15494" y="2839085"/>
                </a:cubicBezTo>
                <a:lnTo>
                  <a:pt x="0" y="2842895"/>
                </a:lnTo>
                <a:close/>
              </a:path>
            </a:pathLst>
          </a:custGeom>
          <a:solidFill>
            <a:srgbClr val="FFFFFF">
              <a:alpha val="19607"/>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5" name="Google Shape;745;p71"/>
          <p:cNvSpPr/>
          <p:nvPr/>
        </p:nvSpPr>
        <p:spPr>
          <a:xfrm>
            <a:off x="2824624" y="0"/>
            <a:ext cx="1838991" cy="1022889"/>
          </a:xfrm>
          <a:custGeom>
            <a:rect b="b" l="l" r="r" t="t"/>
            <a:pathLst>
              <a:path extrusionOk="0" h="2727706" w="4903978">
                <a:moveTo>
                  <a:pt x="115824" y="0"/>
                </a:moveTo>
                <a:lnTo>
                  <a:pt x="4900803" y="0"/>
                </a:lnTo>
                <a:lnTo>
                  <a:pt x="4903978" y="84201"/>
                </a:lnTo>
                <a:cubicBezTo>
                  <a:pt x="4900803" y="186563"/>
                  <a:pt x="4883658" y="291592"/>
                  <a:pt x="4850511" y="398272"/>
                </a:cubicBezTo>
                <a:cubicBezTo>
                  <a:pt x="4583049" y="1248283"/>
                  <a:pt x="3704082" y="1632204"/>
                  <a:pt x="2933319" y="1888871"/>
                </a:cubicBezTo>
                <a:cubicBezTo>
                  <a:pt x="2796667" y="1934845"/>
                  <a:pt x="2658364" y="1986280"/>
                  <a:pt x="2525776" y="2039239"/>
                </a:cubicBezTo>
                <a:cubicBezTo>
                  <a:pt x="2375662" y="2102231"/>
                  <a:pt x="2186432" y="2178431"/>
                  <a:pt x="2077085" y="2287524"/>
                </a:cubicBezTo>
                <a:cubicBezTo>
                  <a:pt x="1930273" y="2436749"/>
                  <a:pt x="1886458" y="2610485"/>
                  <a:pt x="1648968" y="2667889"/>
                </a:cubicBezTo>
                <a:cubicBezTo>
                  <a:pt x="1431544" y="2727706"/>
                  <a:pt x="1188974" y="2639441"/>
                  <a:pt x="996442" y="2541143"/>
                </a:cubicBezTo>
                <a:cubicBezTo>
                  <a:pt x="604393" y="2348484"/>
                  <a:pt x="233680" y="1999615"/>
                  <a:pt x="108458" y="1574800"/>
                </a:cubicBezTo>
                <a:cubicBezTo>
                  <a:pt x="0" y="1219200"/>
                  <a:pt x="73025" y="838327"/>
                  <a:pt x="213995" y="502031"/>
                </a:cubicBezTo>
                <a:cubicBezTo>
                  <a:pt x="175133" y="338709"/>
                  <a:pt x="135890" y="176657"/>
                  <a:pt x="116459" y="13716"/>
                </a:cubicBezTo>
                <a:close/>
              </a:path>
            </a:pathLst>
          </a:custGeom>
          <a:solidFill>
            <a:srgbClr val="FFFFFF">
              <a:alpha val="980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6" name="Google Shape;746;p71"/>
          <p:cNvSpPr/>
          <p:nvPr/>
        </p:nvSpPr>
        <p:spPr>
          <a:xfrm>
            <a:off x="8145225" y="0"/>
            <a:ext cx="997649" cy="2001155"/>
          </a:xfrm>
          <a:custGeom>
            <a:rect b="b" l="l" r="r" t="t"/>
            <a:pathLst>
              <a:path extrusionOk="0" h="5336413" w="2660396">
                <a:moveTo>
                  <a:pt x="272288" y="0"/>
                </a:moveTo>
                <a:lnTo>
                  <a:pt x="2660396" y="0"/>
                </a:lnTo>
                <a:lnTo>
                  <a:pt x="2660396" y="5063998"/>
                </a:lnTo>
                <a:lnTo>
                  <a:pt x="2516124" y="5127117"/>
                </a:lnTo>
                <a:cubicBezTo>
                  <a:pt x="1906651" y="5336413"/>
                  <a:pt x="1229487" y="5282057"/>
                  <a:pt x="754634" y="4772406"/>
                </a:cubicBezTo>
                <a:cubicBezTo>
                  <a:pt x="0" y="3956939"/>
                  <a:pt x="130810" y="2776347"/>
                  <a:pt x="332105" y="1790700"/>
                </a:cubicBezTo>
                <a:cubicBezTo>
                  <a:pt x="367284" y="1615567"/>
                  <a:pt x="397510" y="1435481"/>
                  <a:pt x="422656" y="1260348"/>
                </a:cubicBezTo>
                <a:cubicBezTo>
                  <a:pt x="447802" y="1060196"/>
                  <a:pt x="482981" y="810133"/>
                  <a:pt x="432689" y="624967"/>
                </a:cubicBezTo>
                <a:cubicBezTo>
                  <a:pt x="371094" y="406273"/>
                  <a:pt x="240030" y="260096"/>
                  <a:pt x="265557" y="32639"/>
                </a:cubicBezTo>
                <a:close/>
              </a:path>
            </a:pathLst>
          </a:custGeom>
          <a:solidFill>
            <a:srgbClr val="FFFFFF">
              <a:alpha val="980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7" name="Google Shape;747;p71"/>
          <p:cNvSpPr/>
          <p:nvPr/>
        </p:nvSpPr>
        <p:spPr>
          <a:xfrm>
            <a:off x="1143" y="0"/>
            <a:ext cx="1187577" cy="738188"/>
          </a:xfrm>
          <a:custGeom>
            <a:rect b="b" l="l" r="r" t="t"/>
            <a:pathLst>
              <a:path extrusionOk="0" h="1968500" w="3166872">
                <a:moveTo>
                  <a:pt x="251333" y="1872234"/>
                </a:moveTo>
                <a:cubicBezTo>
                  <a:pt x="260350" y="1875028"/>
                  <a:pt x="270129" y="1882521"/>
                  <a:pt x="279908" y="1893697"/>
                </a:cubicBezTo>
                <a:cubicBezTo>
                  <a:pt x="299466" y="1916176"/>
                  <a:pt x="286385" y="1938655"/>
                  <a:pt x="266827" y="1953514"/>
                </a:cubicBezTo>
                <a:cubicBezTo>
                  <a:pt x="253746" y="1961007"/>
                  <a:pt x="227711" y="1968500"/>
                  <a:pt x="214630" y="1938528"/>
                </a:cubicBezTo>
                <a:cubicBezTo>
                  <a:pt x="201549" y="1901063"/>
                  <a:pt x="208153" y="1886077"/>
                  <a:pt x="227711" y="1878711"/>
                </a:cubicBezTo>
                <a:cubicBezTo>
                  <a:pt x="234188" y="1871218"/>
                  <a:pt x="242316" y="1869313"/>
                  <a:pt x="251333" y="1872107"/>
                </a:cubicBezTo>
                <a:close/>
                <a:moveTo>
                  <a:pt x="472948" y="1857248"/>
                </a:moveTo>
                <a:cubicBezTo>
                  <a:pt x="481965" y="1860042"/>
                  <a:pt x="491744" y="1867535"/>
                  <a:pt x="501396" y="1878711"/>
                </a:cubicBezTo>
                <a:cubicBezTo>
                  <a:pt x="520954" y="1901190"/>
                  <a:pt x="507873" y="1923669"/>
                  <a:pt x="488315" y="1938528"/>
                </a:cubicBezTo>
                <a:cubicBezTo>
                  <a:pt x="475234" y="1946021"/>
                  <a:pt x="449199" y="1953514"/>
                  <a:pt x="436118" y="1923542"/>
                </a:cubicBezTo>
                <a:cubicBezTo>
                  <a:pt x="423037" y="1893570"/>
                  <a:pt x="423037" y="1878584"/>
                  <a:pt x="449199" y="1863725"/>
                </a:cubicBezTo>
                <a:cubicBezTo>
                  <a:pt x="455676" y="1856232"/>
                  <a:pt x="463804" y="1854327"/>
                  <a:pt x="472821" y="1857121"/>
                </a:cubicBezTo>
                <a:close/>
                <a:moveTo>
                  <a:pt x="55753" y="1827276"/>
                </a:moveTo>
                <a:cubicBezTo>
                  <a:pt x="64770" y="1830070"/>
                  <a:pt x="74549" y="1837563"/>
                  <a:pt x="84201" y="1848739"/>
                </a:cubicBezTo>
                <a:cubicBezTo>
                  <a:pt x="103759" y="1871218"/>
                  <a:pt x="90678" y="1893697"/>
                  <a:pt x="71120" y="1908556"/>
                </a:cubicBezTo>
                <a:cubicBezTo>
                  <a:pt x="58039" y="1916049"/>
                  <a:pt x="32004" y="1923542"/>
                  <a:pt x="18923" y="1893570"/>
                </a:cubicBezTo>
                <a:cubicBezTo>
                  <a:pt x="5842" y="1863598"/>
                  <a:pt x="12446" y="1848612"/>
                  <a:pt x="32004" y="1833753"/>
                </a:cubicBezTo>
                <a:cubicBezTo>
                  <a:pt x="38481" y="1826260"/>
                  <a:pt x="46609" y="1824355"/>
                  <a:pt x="55626" y="1827149"/>
                </a:cubicBezTo>
                <a:close/>
                <a:moveTo>
                  <a:pt x="707390" y="1812290"/>
                </a:moveTo>
                <a:cubicBezTo>
                  <a:pt x="716407" y="1815084"/>
                  <a:pt x="726186" y="1822577"/>
                  <a:pt x="735965" y="1833753"/>
                </a:cubicBezTo>
                <a:cubicBezTo>
                  <a:pt x="755523" y="1856232"/>
                  <a:pt x="742442" y="1878711"/>
                  <a:pt x="722884" y="1893570"/>
                </a:cubicBezTo>
                <a:cubicBezTo>
                  <a:pt x="709803" y="1901063"/>
                  <a:pt x="683768" y="1908556"/>
                  <a:pt x="670687" y="1878584"/>
                </a:cubicBezTo>
                <a:cubicBezTo>
                  <a:pt x="657606" y="1841119"/>
                  <a:pt x="657606" y="1826133"/>
                  <a:pt x="683768" y="1818767"/>
                </a:cubicBezTo>
                <a:cubicBezTo>
                  <a:pt x="690245" y="1811274"/>
                  <a:pt x="698373" y="1809369"/>
                  <a:pt x="707390" y="1812163"/>
                </a:cubicBezTo>
                <a:close/>
                <a:moveTo>
                  <a:pt x="948563" y="1729994"/>
                </a:moveTo>
                <a:cubicBezTo>
                  <a:pt x="957580" y="1732788"/>
                  <a:pt x="967359" y="1740281"/>
                  <a:pt x="977011" y="1751457"/>
                </a:cubicBezTo>
                <a:cubicBezTo>
                  <a:pt x="996569" y="1773936"/>
                  <a:pt x="983488" y="1796415"/>
                  <a:pt x="963930" y="1811274"/>
                </a:cubicBezTo>
                <a:cubicBezTo>
                  <a:pt x="950849" y="1818767"/>
                  <a:pt x="924814" y="1826260"/>
                  <a:pt x="911733" y="1796288"/>
                </a:cubicBezTo>
                <a:cubicBezTo>
                  <a:pt x="898652" y="1766316"/>
                  <a:pt x="905256" y="1751330"/>
                  <a:pt x="924814" y="1736471"/>
                </a:cubicBezTo>
                <a:cubicBezTo>
                  <a:pt x="931291" y="1728978"/>
                  <a:pt x="939419" y="1727073"/>
                  <a:pt x="948436" y="1729867"/>
                </a:cubicBezTo>
                <a:close/>
                <a:moveTo>
                  <a:pt x="1163574" y="1647698"/>
                </a:moveTo>
                <a:cubicBezTo>
                  <a:pt x="1172591" y="1650492"/>
                  <a:pt x="1182370" y="1657985"/>
                  <a:pt x="1192149" y="1669161"/>
                </a:cubicBezTo>
                <a:cubicBezTo>
                  <a:pt x="1211707" y="1691640"/>
                  <a:pt x="1198626" y="1714119"/>
                  <a:pt x="1179068" y="1728978"/>
                </a:cubicBezTo>
                <a:cubicBezTo>
                  <a:pt x="1165987" y="1736471"/>
                  <a:pt x="1139952" y="1743964"/>
                  <a:pt x="1126871" y="1713992"/>
                </a:cubicBezTo>
                <a:cubicBezTo>
                  <a:pt x="1113790" y="1684020"/>
                  <a:pt x="1120394" y="1669034"/>
                  <a:pt x="1139952" y="1654175"/>
                </a:cubicBezTo>
                <a:cubicBezTo>
                  <a:pt x="1146429" y="1646682"/>
                  <a:pt x="1154557" y="1644777"/>
                  <a:pt x="1163574" y="1647571"/>
                </a:cubicBezTo>
                <a:close/>
                <a:moveTo>
                  <a:pt x="283845" y="1602740"/>
                </a:moveTo>
                <a:cubicBezTo>
                  <a:pt x="292862" y="1605534"/>
                  <a:pt x="302641" y="1613027"/>
                  <a:pt x="312420" y="1624203"/>
                </a:cubicBezTo>
                <a:cubicBezTo>
                  <a:pt x="331978" y="1646682"/>
                  <a:pt x="318897" y="1669161"/>
                  <a:pt x="299339" y="1684020"/>
                </a:cubicBezTo>
                <a:cubicBezTo>
                  <a:pt x="286258" y="1691513"/>
                  <a:pt x="260223" y="1699006"/>
                  <a:pt x="247142" y="1669034"/>
                </a:cubicBezTo>
                <a:cubicBezTo>
                  <a:pt x="234061" y="1631569"/>
                  <a:pt x="240665" y="1616583"/>
                  <a:pt x="260223" y="1609217"/>
                </a:cubicBezTo>
                <a:cubicBezTo>
                  <a:pt x="266700" y="1601724"/>
                  <a:pt x="274828" y="1599819"/>
                  <a:pt x="283845" y="1602613"/>
                </a:cubicBezTo>
                <a:close/>
                <a:moveTo>
                  <a:pt x="1378712" y="1580261"/>
                </a:moveTo>
                <a:cubicBezTo>
                  <a:pt x="1387729" y="1583055"/>
                  <a:pt x="1397508" y="1590548"/>
                  <a:pt x="1407287" y="1601724"/>
                </a:cubicBezTo>
                <a:cubicBezTo>
                  <a:pt x="1426845" y="1624203"/>
                  <a:pt x="1413764" y="1646682"/>
                  <a:pt x="1394206" y="1661541"/>
                </a:cubicBezTo>
                <a:cubicBezTo>
                  <a:pt x="1381125" y="1669034"/>
                  <a:pt x="1355090" y="1676527"/>
                  <a:pt x="1342009" y="1646555"/>
                </a:cubicBezTo>
                <a:cubicBezTo>
                  <a:pt x="1328928" y="1609090"/>
                  <a:pt x="1335532" y="1594104"/>
                  <a:pt x="1355090" y="1586738"/>
                </a:cubicBezTo>
                <a:cubicBezTo>
                  <a:pt x="1361567" y="1579245"/>
                  <a:pt x="1369695" y="1577340"/>
                  <a:pt x="1378712" y="1580134"/>
                </a:cubicBezTo>
                <a:close/>
                <a:moveTo>
                  <a:pt x="505460" y="1580261"/>
                </a:moveTo>
                <a:cubicBezTo>
                  <a:pt x="514477" y="1583055"/>
                  <a:pt x="524256" y="1590548"/>
                  <a:pt x="534035" y="1601724"/>
                </a:cubicBezTo>
                <a:cubicBezTo>
                  <a:pt x="553593" y="1624203"/>
                  <a:pt x="540512" y="1646682"/>
                  <a:pt x="520954" y="1661541"/>
                </a:cubicBezTo>
                <a:cubicBezTo>
                  <a:pt x="507873" y="1669034"/>
                  <a:pt x="481838" y="1676527"/>
                  <a:pt x="468757" y="1646555"/>
                </a:cubicBezTo>
                <a:cubicBezTo>
                  <a:pt x="462280" y="1616583"/>
                  <a:pt x="462280" y="1594104"/>
                  <a:pt x="481838" y="1586738"/>
                </a:cubicBezTo>
                <a:cubicBezTo>
                  <a:pt x="488315" y="1579245"/>
                  <a:pt x="496443" y="1577340"/>
                  <a:pt x="505460" y="1580134"/>
                </a:cubicBezTo>
                <a:close/>
                <a:moveTo>
                  <a:pt x="727075" y="1550289"/>
                </a:moveTo>
                <a:cubicBezTo>
                  <a:pt x="736092" y="1553083"/>
                  <a:pt x="745871" y="1560576"/>
                  <a:pt x="755650" y="1571752"/>
                </a:cubicBezTo>
                <a:cubicBezTo>
                  <a:pt x="775208" y="1594231"/>
                  <a:pt x="762127" y="1616710"/>
                  <a:pt x="742569" y="1631569"/>
                </a:cubicBezTo>
                <a:cubicBezTo>
                  <a:pt x="729488" y="1639062"/>
                  <a:pt x="703453" y="1646555"/>
                  <a:pt x="690372" y="1616583"/>
                </a:cubicBezTo>
                <a:cubicBezTo>
                  <a:pt x="677291" y="1579118"/>
                  <a:pt x="683895" y="1564132"/>
                  <a:pt x="703453" y="1556766"/>
                </a:cubicBezTo>
                <a:cubicBezTo>
                  <a:pt x="709930" y="1549273"/>
                  <a:pt x="718058" y="1547368"/>
                  <a:pt x="727075" y="1550162"/>
                </a:cubicBezTo>
                <a:close/>
                <a:moveTo>
                  <a:pt x="68834" y="1482979"/>
                </a:moveTo>
                <a:cubicBezTo>
                  <a:pt x="77851" y="1485773"/>
                  <a:pt x="87630" y="1493266"/>
                  <a:pt x="97282" y="1504442"/>
                </a:cubicBezTo>
                <a:cubicBezTo>
                  <a:pt x="116840" y="1526921"/>
                  <a:pt x="103759" y="1549400"/>
                  <a:pt x="84201" y="1564259"/>
                </a:cubicBezTo>
                <a:cubicBezTo>
                  <a:pt x="71120" y="1571752"/>
                  <a:pt x="45085" y="1579245"/>
                  <a:pt x="32004" y="1549273"/>
                </a:cubicBezTo>
                <a:cubicBezTo>
                  <a:pt x="18923" y="1519301"/>
                  <a:pt x="25527" y="1496822"/>
                  <a:pt x="45085" y="1489456"/>
                </a:cubicBezTo>
                <a:cubicBezTo>
                  <a:pt x="51562" y="1481963"/>
                  <a:pt x="59690" y="1480058"/>
                  <a:pt x="68707" y="1482852"/>
                </a:cubicBezTo>
                <a:close/>
                <a:moveTo>
                  <a:pt x="1613408" y="1445514"/>
                </a:moveTo>
                <a:cubicBezTo>
                  <a:pt x="1622425" y="1448308"/>
                  <a:pt x="1632204" y="1455801"/>
                  <a:pt x="1641983" y="1466977"/>
                </a:cubicBezTo>
                <a:cubicBezTo>
                  <a:pt x="1661541" y="1489456"/>
                  <a:pt x="1648460" y="1511935"/>
                  <a:pt x="1628902" y="1526794"/>
                </a:cubicBezTo>
                <a:cubicBezTo>
                  <a:pt x="1615821" y="1534287"/>
                  <a:pt x="1589786" y="1541780"/>
                  <a:pt x="1576705" y="1511808"/>
                </a:cubicBezTo>
                <a:cubicBezTo>
                  <a:pt x="1563624" y="1481836"/>
                  <a:pt x="1570228" y="1466850"/>
                  <a:pt x="1589786" y="1451991"/>
                </a:cubicBezTo>
                <a:cubicBezTo>
                  <a:pt x="1596263" y="1444498"/>
                  <a:pt x="1604391" y="1442593"/>
                  <a:pt x="1613408" y="1445387"/>
                </a:cubicBezTo>
                <a:close/>
                <a:moveTo>
                  <a:pt x="935609" y="1438021"/>
                </a:moveTo>
                <a:cubicBezTo>
                  <a:pt x="944626" y="1440815"/>
                  <a:pt x="954405" y="1448308"/>
                  <a:pt x="964057" y="1459484"/>
                </a:cubicBezTo>
                <a:cubicBezTo>
                  <a:pt x="983615" y="1481963"/>
                  <a:pt x="970534" y="1504442"/>
                  <a:pt x="950976" y="1519301"/>
                </a:cubicBezTo>
                <a:cubicBezTo>
                  <a:pt x="937895" y="1526794"/>
                  <a:pt x="911860" y="1534287"/>
                  <a:pt x="898906" y="1504315"/>
                </a:cubicBezTo>
                <a:cubicBezTo>
                  <a:pt x="892429" y="1474343"/>
                  <a:pt x="892429" y="1459357"/>
                  <a:pt x="911987" y="1444498"/>
                </a:cubicBezTo>
                <a:cubicBezTo>
                  <a:pt x="918464" y="1437005"/>
                  <a:pt x="926592" y="1435100"/>
                  <a:pt x="935609" y="1437894"/>
                </a:cubicBezTo>
                <a:close/>
                <a:moveTo>
                  <a:pt x="1176782" y="1370711"/>
                </a:moveTo>
                <a:cubicBezTo>
                  <a:pt x="1185799" y="1373505"/>
                  <a:pt x="1195578" y="1380998"/>
                  <a:pt x="1205357" y="1392174"/>
                </a:cubicBezTo>
                <a:cubicBezTo>
                  <a:pt x="1224915" y="1414653"/>
                  <a:pt x="1211834" y="1437132"/>
                  <a:pt x="1192276" y="1451991"/>
                </a:cubicBezTo>
                <a:cubicBezTo>
                  <a:pt x="1179195" y="1459484"/>
                  <a:pt x="1153160" y="1466977"/>
                  <a:pt x="1140079" y="1437005"/>
                </a:cubicBezTo>
                <a:cubicBezTo>
                  <a:pt x="1126998" y="1407033"/>
                  <a:pt x="1133602" y="1392047"/>
                  <a:pt x="1153160" y="1377188"/>
                </a:cubicBezTo>
                <a:cubicBezTo>
                  <a:pt x="1159637" y="1369695"/>
                  <a:pt x="1167765" y="1367790"/>
                  <a:pt x="1176782" y="1370584"/>
                </a:cubicBezTo>
                <a:close/>
                <a:moveTo>
                  <a:pt x="1828546" y="1355725"/>
                </a:moveTo>
                <a:cubicBezTo>
                  <a:pt x="1837563" y="1358519"/>
                  <a:pt x="1847342" y="1366012"/>
                  <a:pt x="1857121" y="1377188"/>
                </a:cubicBezTo>
                <a:cubicBezTo>
                  <a:pt x="1876679" y="1399667"/>
                  <a:pt x="1863598" y="1422146"/>
                  <a:pt x="1844040" y="1437005"/>
                </a:cubicBezTo>
                <a:cubicBezTo>
                  <a:pt x="1830959" y="1444498"/>
                  <a:pt x="1804924" y="1451991"/>
                  <a:pt x="1791843" y="1422019"/>
                </a:cubicBezTo>
                <a:cubicBezTo>
                  <a:pt x="1778762" y="1392047"/>
                  <a:pt x="1785366" y="1377061"/>
                  <a:pt x="1804924" y="1362202"/>
                </a:cubicBezTo>
                <a:cubicBezTo>
                  <a:pt x="1811401" y="1354709"/>
                  <a:pt x="1819529" y="1352804"/>
                  <a:pt x="1828546" y="1355598"/>
                </a:cubicBezTo>
                <a:close/>
                <a:moveTo>
                  <a:pt x="1431036" y="1310767"/>
                </a:moveTo>
                <a:cubicBezTo>
                  <a:pt x="1440053" y="1313561"/>
                  <a:pt x="1449832" y="1321054"/>
                  <a:pt x="1459611" y="1332230"/>
                </a:cubicBezTo>
                <a:cubicBezTo>
                  <a:pt x="1479169" y="1354709"/>
                  <a:pt x="1466088" y="1377188"/>
                  <a:pt x="1446530" y="1392047"/>
                </a:cubicBezTo>
                <a:cubicBezTo>
                  <a:pt x="1433449" y="1399540"/>
                  <a:pt x="1407414" y="1407033"/>
                  <a:pt x="1394333" y="1377061"/>
                </a:cubicBezTo>
                <a:cubicBezTo>
                  <a:pt x="1381252" y="1347089"/>
                  <a:pt x="1387856" y="1332103"/>
                  <a:pt x="1407414" y="1317244"/>
                </a:cubicBezTo>
                <a:cubicBezTo>
                  <a:pt x="1413891" y="1309751"/>
                  <a:pt x="1422019" y="1307846"/>
                  <a:pt x="1431036" y="1310640"/>
                </a:cubicBezTo>
                <a:close/>
                <a:moveTo>
                  <a:pt x="271018" y="1310767"/>
                </a:moveTo>
                <a:cubicBezTo>
                  <a:pt x="280035" y="1313561"/>
                  <a:pt x="289814" y="1321054"/>
                  <a:pt x="299593" y="1332230"/>
                </a:cubicBezTo>
                <a:cubicBezTo>
                  <a:pt x="319151" y="1354709"/>
                  <a:pt x="306070" y="1377188"/>
                  <a:pt x="286512" y="1392047"/>
                </a:cubicBezTo>
                <a:cubicBezTo>
                  <a:pt x="273431" y="1399540"/>
                  <a:pt x="247396" y="1407033"/>
                  <a:pt x="234315" y="1377061"/>
                </a:cubicBezTo>
                <a:cubicBezTo>
                  <a:pt x="221234" y="1347089"/>
                  <a:pt x="221234" y="1332103"/>
                  <a:pt x="247396" y="1317244"/>
                </a:cubicBezTo>
                <a:cubicBezTo>
                  <a:pt x="253873" y="1309751"/>
                  <a:pt x="262001" y="1307846"/>
                  <a:pt x="271018" y="1310640"/>
                </a:cubicBezTo>
                <a:close/>
                <a:moveTo>
                  <a:pt x="486029" y="1303274"/>
                </a:moveTo>
                <a:cubicBezTo>
                  <a:pt x="495046" y="1306068"/>
                  <a:pt x="504825" y="1313561"/>
                  <a:pt x="514477" y="1324737"/>
                </a:cubicBezTo>
                <a:cubicBezTo>
                  <a:pt x="534035" y="1347216"/>
                  <a:pt x="520954" y="1369695"/>
                  <a:pt x="501396" y="1384554"/>
                </a:cubicBezTo>
                <a:cubicBezTo>
                  <a:pt x="488315" y="1392047"/>
                  <a:pt x="462280" y="1399540"/>
                  <a:pt x="449199" y="1369568"/>
                </a:cubicBezTo>
                <a:cubicBezTo>
                  <a:pt x="436118" y="1332103"/>
                  <a:pt x="436118" y="1317117"/>
                  <a:pt x="462280" y="1309751"/>
                </a:cubicBezTo>
                <a:cubicBezTo>
                  <a:pt x="468757" y="1302258"/>
                  <a:pt x="476885" y="1300353"/>
                  <a:pt x="485902" y="1303147"/>
                </a:cubicBezTo>
                <a:close/>
                <a:moveTo>
                  <a:pt x="714121" y="1280795"/>
                </a:moveTo>
                <a:cubicBezTo>
                  <a:pt x="723138" y="1283589"/>
                  <a:pt x="732917" y="1291082"/>
                  <a:pt x="742696" y="1302258"/>
                </a:cubicBezTo>
                <a:cubicBezTo>
                  <a:pt x="762254" y="1324737"/>
                  <a:pt x="749173" y="1347216"/>
                  <a:pt x="729615" y="1362075"/>
                </a:cubicBezTo>
                <a:cubicBezTo>
                  <a:pt x="716534" y="1369568"/>
                  <a:pt x="690499" y="1377061"/>
                  <a:pt x="677418" y="1347089"/>
                </a:cubicBezTo>
                <a:cubicBezTo>
                  <a:pt x="664337" y="1309624"/>
                  <a:pt x="670941" y="1294638"/>
                  <a:pt x="690499" y="1287272"/>
                </a:cubicBezTo>
                <a:cubicBezTo>
                  <a:pt x="696976" y="1279779"/>
                  <a:pt x="705104" y="1277874"/>
                  <a:pt x="714121" y="1280668"/>
                </a:cubicBezTo>
                <a:close/>
                <a:moveTo>
                  <a:pt x="16637" y="1250950"/>
                </a:moveTo>
                <a:cubicBezTo>
                  <a:pt x="25654" y="1253744"/>
                  <a:pt x="35433" y="1261237"/>
                  <a:pt x="45212" y="1272413"/>
                </a:cubicBezTo>
                <a:cubicBezTo>
                  <a:pt x="64770" y="1294892"/>
                  <a:pt x="51689" y="1317371"/>
                  <a:pt x="32131" y="1332230"/>
                </a:cubicBezTo>
                <a:cubicBezTo>
                  <a:pt x="25654" y="1335913"/>
                  <a:pt x="15875" y="1339723"/>
                  <a:pt x="6096" y="1338834"/>
                </a:cubicBezTo>
                <a:lnTo>
                  <a:pt x="0" y="1333881"/>
                </a:lnTo>
                <a:lnTo>
                  <a:pt x="0" y="1255522"/>
                </a:lnTo>
                <a:close/>
                <a:moveTo>
                  <a:pt x="2030349" y="1198499"/>
                </a:moveTo>
                <a:cubicBezTo>
                  <a:pt x="2039366" y="1201293"/>
                  <a:pt x="2049145" y="1208786"/>
                  <a:pt x="2058924" y="1219962"/>
                </a:cubicBezTo>
                <a:cubicBezTo>
                  <a:pt x="2078482" y="1242441"/>
                  <a:pt x="2065401" y="1264920"/>
                  <a:pt x="2045843" y="1279779"/>
                </a:cubicBezTo>
                <a:cubicBezTo>
                  <a:pt x="2032762" y="1287272"/>
                  <a:pt x="2006727" y="1294765"/>
                  <a:pt x="1993646" y="1264793"/>
                </a:cubicBezTo>
                <a:cubicBezTo>
                  <a:pt x="1980565" y="1234821"/>
                  <a:pt x="1987169" y="1212342"/>
                  <a:pt x="2006727" y="1204976"/>
                </a:cubicBezTo>
                <a:cubicBezTo>
                  <a:pt x="2013204" y="1197483"/>
                  <a:pt x="2021332" y="1195578"/>
                  <a:pt x="2030349" y="1198372"/>
                </a:cubicBezTo>
                <a:close/>
                <a:moveTo>
                  <a:pt x="981075" y="1191006"/>
                </a:moveTo>
                <a:cubicBezTo>
                  <a:pt x="990092" y="1193800"/>
                  <a:pt x="999871" y="1201293"/>
                  <a:pt x="1009650" y="1212469"/>
                </a:cubicBezTo>
                <a:cubicBezTo>
                  <a:pt x="1029208" y="1234948"/>
                  <a:pt x="1016127" y="1257427"/>
                  <a:pt x="996569" y="1272286"/>
                </a:cubicBezTo>
                <a:cubicBezTo>
                  <a:pt x="983488" y="1279779"/>
                  <a:pt x="957453" y="1287272"/>
                  <a:pt x="944499" y="1257300"/>
                </a:cubicBezTo>
                <a:cubicBezTo>
                  <a:pt x="938022" y="1219835"/>
                  <a:pt x="938022" y="1204849"/>
                  <a:pt x="957580" y="1197483"/>
                </a:cubicBezTo>
                <a:cubicBezTo>
                  <a:pt x="964057" y="1189990"/>
                  <a:pt x="972185" y="1188085"/>
                  <a:pt x="981202" y="1190879"/>
                </a:cubicBezTo>
                <a:close/>
                <a:moveTo>
                  <a:pt x="1763141" y="1123696"/>
                </a:moveTo>
                <a:cubicBezTo>
                  <a:pt x="1772158" y="1126490"/>
                  <a:pt x="1781937" y="1133983"/>
                  <a:pt x="1791716" y="1145159"/>
                </a:cubicBezTo>
                <a:cubicBezTo>
                  <a:pt x="1811274" y="1167638"/>
                  <a:pt x="1798193" y="1190117"/>
                  <a:pt x="1778635" y="1204976"/>
                </a:cubicBezTo>
                <a:cubicBezTo>
                  <a:pt x="1765554" y="1212469"/>
                  <a:pt x="1739519" y="1219962"/>
                  <a:pt x="1726438" y="1189990"/>
                </a:cubicBezTo>
                <a:cubicBezTo>
                  <a:pt x="1713357" y="1160018"/>
                  <a:pt x="1719961" y="1145032"/>
                  <a:pt x="1739519" y="1130173"/>
                </a:cubicBezTo>
                <a:cubicBezTo>
                  <a:pt x="1745996" y="1122680"/>
                  <a:pt x="1754124" y="1120775"/>
                  <a:pt x="1763141" y="1123569"/>
                </a:cubicBezTo>
                <a:close/>
                <a:moveTo>
                  <a:pt x="1254760" y="1123696"/>
                </a:moveTo>
                <a:cubicBezTo>
                  <a:pt x="1263777" y="1126490"/>
                  <a:pt x="1273556" y="1133983"/>
                  <a:pt x="1283335" y="1145159"/>
                </a:cubicBezTo>
                <a:cubicBezTo>
                  <a:pt x="1302893" y="1167638"/>
                  <a:pt x="1289812" y="1190117"/>
                  <a:pt x="1270254" y="1204976"/>
                </a:cubicBezTo>
                <a:cubicBezTo>
                  <a:pt x="1257173" y="1212469"/>
                  <a:pt x="1231138" y="1219962"/>
                  <a:pt x="1218057" y="1189990"/>
                </a:cubicBezTo>
                <a:cubicBezTo>
                  <a:pt x="1204976" y="1152525"/>
                  <a:pt x="1211580" y="1137539"/>
                  <a:pt x="1231138" y="1130173"/>
                </a:cubicBezTo>
                <a:cubicBezTo>
                  <a:pt x="1237615" y="1122680"/>
                  <a:pt x="1245743" y="1120775"/>
                  <a:pt x="1254760" y="1123569"/>
                </a:cubicBezTo>
                <a:close/>
                <a:moveTo>
                  <a:pt x="1541526" y="1093724"/>
                </a:moveTo>
                <a:cubicBezTo>
                  <a:pt x="1550543" y="1096518"/>
                  <a:pt x="1560322" y="1104011"/>
                  <a:pt x="1570101" y="1115187"/>
                </a:cubicBezTo>
                <a:cubicBezTo>
                  <a:pt x="1589659" y="1137666"/>
                  <a:pt x="1576578" y="1160145"/>
                  <a:pt x="1557020" y="1175004"/>
                </a:cubicBezTo>
                <a:cubicBezTo>
                  <a:pt x="1543939" y="1182497"/>
                  <a:pt x="1517904" y="1189990"/>
                  <a:pt x="1504823" y="1160018"/>
                </a:cubicBezTo>
                <a:cubicBezTo>
                  <a:pt x="1491742" y="1130046"/>
                  <a:pt x="1498346" y="1107567"/>
                  <a:pt x="1517904" y="1100201"/>
                </a:cubicBezTo>
                <a:cubicBezTo>
                  <a:pt x="1524381" y="1092708"/>
                  <a:pt x="1532509" y="1090803"/>
                  <a:pt x="1541526" y="1093597"/>
                </a:cubicBezTo>
                <a:close/>
                <a:moveTo>
                  <a:pt x="2180209" y="1048766"/>
                </a:moveTo>
                <a:cubicBezTo>
                  <a:pt x="2189226" y="1051560"/>
                  <a:pt x="2199005" y="1059053"/>
                  <a:pt x="2208657" y="1070229"/>
                </a:cubicBezTo>
                <a:cubicBezTo>
                  <a:pt x="2228215" y="1092708"/>
                  <a:pt x="2215134" y="1115187"/>
                  <a:pt x="2195576" y="1130046"/>
                </a:cubicBezTo>
                <a:cubicBezTo>
                  <a:pt x="2182495" y="1137539"/>
                  <a:pt x="2156460" y="1145032"/>
                  <a:pt x="2143379" y="1115060"/>
                </a:cubicBezTo>
                <a:cubicBezTo>
                  <a:pt x="2130298" y="1077595"/>
                  <a:pt x="2143379" y="1070102"/>
                  <a:pt x="2156460" y="1055243"/>
                </a:cubicBezTo>
                <a:cubicBezTo>
                  <a:pt x="2162937" y="1047750"/>
                  <a:pt x="2171065" y="1045845"/>
                  <a:pt x="2180082" y="1048639"/>
                </a:cubicBezTo>
                <a:close/>
                <a:moveTo>
                  <a:pt x="537972" y="1026414"/>
                </a:moveTo>
                <a:cubicBezTo>
                  <a:pt x="546989" y="1029208"/>
                  <a:pt x="556768" y="1036701"/>
                  <a:pt x="566547" y="1047877"/>
                </a:cubicBezTo>
                <a:cubicBezTo>
                  <a:pt x="586105" y="1070356"/>
                  <a:pt x="573024" y="1092835"/>
                  <a:pt x="553466" y="1107694"/>
                </a:cubicBezTo>
                <a:cubicBezTo>
                  <a:pt x="540385" y="1115187"/>
                  <a:pt x="514350" y="1122680"/>
                  <a:pt x="501269" y="1092708"/>
                </a:cubicBezTo>
                <a:cubicBezTo>
                  <a:pt x="488188" y="1062736"/>
                  <a:pt x="494792" y="1047750"/>
                  <a:pt x="514350" y="1032891"/>
                </a:cubicBezTo>
                <a:cubicBezTo>
                  <a:pt x="520827" y="1025398"/>
                  <a:pt x="528955" y="1023493"/>
                  <a:pt x="537972" y="1026287"/>
                </a:cubicBezTo>
                <a:close/>
                <a:moveTo>
                  <a:pt x="309880" y="1026414"/>
                </a:moveTo>
                <a:cubicBezTo>
                  <a:pt x="318897" y="1029208"/>
                  <a:pt x="328676" y="1036701"/>
                  <a:pt x="338455" y="1047877"/>
                </a:cubicBezTo>
                <a:cubicBezTo>
                  <a:pt x="358013" y="1070356"/>
                  <a:pt x="344932" y="1092835"/>
                  <a:pt x="325374" y="1107694"/>
                </a:cubicBezTo>
                <a:cubicBezTo>
                  <a:pt x="312293" y="1115187"/>
                  <a:pt x="286258" y="1122680"/>
                  <a:pt x="273177" y="1092708"/>
                </a:cubicBezTo>
                <a:cubicBezTo>
                  <a:pt x="260096" y="1062736"/>
                  <a:pt x="266700" y="1047750"/>
                  <a:pt x="286258" y="1032891"/>
                </a:cubicBezTo>
                <a:cubicBezTo>
                  <a:pt x="292735" y="1025398"/>
                  <a:pt x="300863" y="1023493"/>
                  <a:pt x="309880" y="1026287"/>
                </a:cubicBezTo>
                <a:close/>
                <a:moveTo>
                  <a:pt x="62230" y="1026414"/>
                </a:moveTo>
                <a:cubicBezTo>
                  <a:pt x="71247" y="1029208"/>
                  <a:pt x="81026" y="1036701"/>
                  <a:pt x="90678" y="1047877"/>
                </a:cubicBezTo>
                <a:cubicBezTo>
                  <a:pt x="110236" y="1070356"/>
                  <a:pt x="97155" y="1092835"/>
                  <a:pt x="77597" y="1107694"/>
                </a:cubicBezTo>
                <a:cubicBezTo>
                  <a:pt x="64516" y="1115187"/>
                  <a:pt x="38481" y="1122680"/>
                  <a:pt x="25400" y="1092708"/>
                </a:cubicBezTo>
                <a:cubicBezTo>
                  <a:pt x="12319" y="1062736"/>
                  <a:pt x="18923" y="1047750"/>
                  <a:pt x="38481" y="1032891"/>
                </a:cubicBezTo>
                <a:cubicBezTo>
                  <a:pt x="44958" y="1025398"/>
                  <a:pt x="53086" y="1023493"/>
                  <a:pt x="62103" y="1026287"/>
                </a:cubicBezTo>
                <a:close/>
                <a:moveTo>
                  <a:pt x="772541" y="1011428"/>
                </a:moveTo>
                <a:cubicBezTo>
                  <a:pt x="781558" y="1014222"/>
                  <a:pt x="791337" y="1021715"/>
                  <a:pt x="801116" y="1032891"/>
                </a:cubicBezTo>
                <a:cubicBezTo>
                  <a:pt x="820674" y="1055370"/>
                  <a:pt x="807593" y="1077849"/>
                  <a:pt x="788035" y="1092708"/>
                </a:cubicBezTo>
                <a:cubicBezTo>
                  <a:pt x="774954" y="1100201"/>
                  <a:pt x="748919" y="1107694"/>
                  <a:pt x="735838" y="1077722"/>
                </a:cubicBezTo>
                <a:cubicBezTo>
                  <a:pt x="722757" y="1047750"/>
                  <a:pt x="729361" y="1032764"/>
                  <a:pt x="748919" y="1017905"/>
                </a:cubicBezTo>
                <a:cubicBezTo>
                  <a:pt x="755396" y="1010412"/>
                  <a:pt x="763524" y="1008507"/>
                  <a:pt x="772541" y="1011301"/>
                </a:cubicBezTo>
                <a:close/>
                <a:moveTo>
                  <a:pt x="2382266" y="958977"/>
                </a:moveTo>
                <a:cubicBezTo>
                  <a:pt x="2391283" y="961771"/>
                  <a:pt x="2401062" y="969264"/>
                  <a:pt x="2410841" y="980440"/>
                </a:cubicBezTo>
                <a:cubicBezTo>
                  <a:pt x="2430399" y="1002919"/>
                  <a:pt x="2417318" y="1025398"/>
                  <a:pt x="2397760" y="1040257"/>
                </a:cubicBezTo>
                <a:cubicBezTo>
                  <a:pt x="2384679" y="1047750"/>
                  <a:pt x="2358644" y="1055243"/>
                  <a:pt x="2345563" y="1025271"/>
                </a:cubicBezTo>
                <a:cubicBezTo>
                  <a:pt x="2332482" y="987806"/>
                  <a:pt x="2339086" y="972820"/>
                  <a:pt x="2358644" y="965454"/>
                </a:cubicBezTo>
                <a:cubicBezTo>
                  <a:pt x="2365121" y="957961"/>
                  <a:pt x="2373249" y="956056"/>
                  <a:pt x="2382266" y="958850"/>
                </a:cubicBezTo>
                <a:close/>
                <a:moveTo>
                  <a:pt x="1052830" y="944118"/>
                </a:moveTo>
                <a:cubicBezTo>
                  <a:pt x="1061847" y="946912"/>
                  <a:pt x="1071626" y="954405"/>
                  <a:pt x="1081405" y="965581"/>
                </a:cubicBezTo>
                <a:cubicBezTo>
                  <a:pt x="1100963" y="988060"/>
                  <a:pt x="1087882" y="1010539"/>
                  <a:pt x="1068324" y="1025398"/>
                </a:cubicBezTo>
                <a:cubicBezTo>
                  <a:pt x="1055243" y="1032891"/>
                  <a:pt x="1029208" y="1040384"/>
                  <a:pt x="1016127" y="1010412"/>
                </a:cubicBezTo>
                <a:cubicBezTo>
                  <a:pt x="1003046" y="972947"/>
                  <a:pt x="1009650" y="957961"/>
                  <a:pt x="1029208" y="950595"/>
                </a:cubicBezTo>
                <a:cubicBezTo>
                  <a:pt x="1035685" y="943102"/>
                  <a:pt x="1043813" y="941197"/>
                  <a:pt x="1052830" y="943991"/>
                </a:cubicBezTo>
                <a:close/>
                <a:moveTo>
                  <a:pt x="1932686" y="936625"/>
                </a:moveTo>
                <a:cubicBezTo>
                  <a:pt x="1941703" y="939419"/>
                  <a:pt x="1951482" y="946912"/>
                  <a:pt x="1961261" y="958088"/>
                </a:cubicBezTo>
                <a:cubicBezTo>
                  <a:pt x="1980819" y="980567"/>
                  <a:pt x="1967738" y="1003046"/>
                  <a:pt x="1948180" y="1017905"/>
                </a:cubicBezTo>
                <a:cubicBezTo>
                  <a:pt x="1935099" y="1025398"/>
                  <a:pt x="1909064" y="1032891"/>
                  <a:pt x="1895983" y="1002919"/>
                </a:cubicBezTo>
                <a:cubicBezTo>
                  <a:pt x="1882902" y="972947"/>
                  <a:pt x="1889506" y="957961"/>
                  <a:pt x="1909064" y="943102"/>
                </a:cubicBezTo>
                <a:cubicBezTo>
                  <a:pt x="1915541" y="935609"/>
                  <a:pt x="1923669" y="933704"/>
                  <a:pt x="1932686" y="936498"/>
                </a:cubicBezTo>
                <a:close/>
                <a:moveTo>
                  <a:pt x="1326642" y="891667"/>
                </a:moveTo>
                <a:cubicBezTo>
                  <a:pt x="1335659" y="894461"/>
                  <a:pt x="1345438" y="901954"/>
                  <a:pt x="1355217" y="913130"/>
                </a:cubicBezTo>
                <a:cubicBezTo>
                  <a:pt x="1374775" y="935609"/>
                  <a:pt x="1361694" y="958088"/>
                  <a:pt x="1342136" y="972947"/>
                </a:cubicBezTo>
                <a:cubicBezTo>
                  <a:pt x="1329055" y="980440"/>
                  <a:pt x="1303020" y="987933"/>
                  <a:pt x="1289939" y="957961"/>
                </a:cubicBezTo>
                <a:cubicBezTo>
                  <a:pt x="1276858" y="927989"/>
                  <a:pt x="1283462" y="913003"/>
                  <a:pt x="1303020" y="898144"/>
                </a:cubicBezTo>
                <a:cubicBezTo>
                  <a:pt x="1309497" y="890651"/>
                  <a:pt x="1317625" y="888746"/>
                  <a:pt x="1326642" y="891540"/>
                </a:cubicBezTo>
                <a:close/>
                <a:moveTo>
                  <a:pt x="1606931" y="876681"/>
                </a:moveTo>
                <a:cubicBezTo>
                  <a:pt x="1615948" y="879475"/>
                  <a:pt x="1625727" y="886968"/>
                  <a:pt x="1635506" y="898144"/>
                </a:cubicBezTo>
                <a:cubicBezTo>
                  <a:pt x="1655064" y="920623"/>
                  <a:pt x="1641983" y="943102"/>
                  <a:pt x="1622425" y="957961"/>
                </a:cubicBezTo>
                <a:cubicBezTo>
                  <a:pt x="1609344" y="965454"/>
                  <a:pt x="1583309" y="972947"/>
                  <a:pt x="1570228" y="942975"/>
                </a:cubicBezTo>
                <a:cubicBezTo>
                  <a:pt x="1557147" y="905510"/>
                  <a:pt x="1563751" y="890524"/>
                  <a:pt x="1583309" y="883158"/>
                </a:cubicBezTo>
                <a:cubicBezTo>
                  <a:pt x="1589786" y="875665"/>
                  <a:pt x="1597914" y="873760"/>
                  <a:pt x="1606931" y="876554"/>
                </a:cubicBezTo>
                <a:close/>
                <a:moveTo>
                  <a:pt x="23114" y="824357"/>
                </a:moveTo>
                <a:cubicBezTo>
                  <a:pt x="32131" y="827151"/>
                  <a:pt x="41910" y="834644"/>
                  <a:pt x="51689" y="845820"/>
                </a:cubicBezTo>
                <a:cubicBezTo>
                  <a:pt x="71247" y="868299"/>
                  <a:pt x="51689" y="898271"/>
                  <a:pt x="38608" y="905637"/>
                </a:cubicBezTo>
                <a:cubicBezTo>
                  <a:pt x="32131" y="909320"/>
                  <a:pt x="22352" y="913130"/>
                  <a:pt x="12573" y="912241"/>
                </a:cubicBezTo>
                <a:lnTo>
                  <a:pt x="0" y="901827"/>
                </a:lnTo>
                <a:lnTo>
                  <a:pt x="0" y="830707"/>
                </a:lnTo>
                <a:close/>
                <a:moveTo>
                  <a:pt x="2603881" y="771906"/>
                </a:moveTo>
                <a:cubicBezTo>
                  <a:pt x="2612898" y="774700"/>
                  <a:pt x="2622677" y="782193"/>
                  <a:pt x="2632456" y="793369"/>
                </a:cubicBezTo>
                <a:cubicBezTo>
                  <a:pt x="2652014" y="815848"/>
                  <a:pt x="2638933" y="838327"/>
                  <a:pt x="2619375" y="853186"/>
                </a:cubicBezTo>
                <a:cubicBezTo>
                  <a:pt x="2606294" y="860679"/>
                  <a:pt x="2580259" y="868172"/>
                  <a:pt x="2567178" y="838200"/>
                </a:cubicBezTo>
                <a:cubicBezTo>
                  <a:pt x="2554097" y="800735"/>
                  <a:pt x="2560701" y="785749"/>
                  <a:pt x="2580259" y="778383"/>
                </a:cubicBezTo>
                <a:cubicBezTo>
                  <a:pt x="2586736" y="770890"/>
                  <a:pt x="2594864" y="768985"/>
                  <a:pt x="2603881" y="771779"/>
                </a:cubicBezTo>
                <a:close/>
                <a:moveTo>
                  <a:pt x="453263" y="771906"/>
                </a:moveTo>
                <a:cubicBezTo>
                  <a:pt x="462280" y="774700"/>
                  <a:pt x="472059" y="782193"/>
                  <a:pt x="481838" y="793369"/>
                </a:cubicBezTo>
                <a:cubicBezTo>
                  <a:pt x="501396" y="815848"/>
                  <a:pt x="488315" y="838327"/>
                  <a:pt x="468757" y="853186"/>
                </a:cubicBezTo>
                <a:cubicBezTo>
                  <a:pt x="455676" y="860679"/>
                  <a:pt x="429641" y="868172"/>
                  <a:pt x="416560" y="838200"/>
                </a:cubicBezTo>
                <a:cubicBezTo>
                  <a:pt x="403479" y="808228"/>
                  <a:pt x="410083" y="793242"/>
                  <a:pt x="429641" y="778383"/>
                </a:cubicBezTo>
                <a:cubicBezTo>
                  <a:pt x="436118" y="770890"/>
                  <a:pt x="444246" y="768985"/>
                  <a:pt x="453263" y="771779"/>
                </a:cubicBezTo>
                <a:close/>
                <a:moveTo>
                  <a:pt x="674878" y="741934"/>
                </a:moveTo>
                <a:cubicBezTo>
                  <a:pt x="683895" y="744728"/>
                  <a:pt x="693674" y="752221"/>
                  <a:pt x="703453" y="763397"/>
                </a:cubicBezTo>
                <a:cubicBezTo>
                  <a:pt x="723011" y="785876"/>
                  <a:pt x="709930" y="808355"/>
                  <a:pt x="690372" y="823214"/>
                </a:cubicBezTo>
                <a:cubicBezTo>
                  <a:pt x="677291" y="830707"/>
                  <a:pt x="651256" y="838200"/>
                  <a:pt x="638175" y="808228"/>
                </a:cubicBezTo>
                <a:cubicBezTo>
                  <a:pt x="625094" y="778256"/>
                  <a:pt x="631698" y="763270"/>
                  <a:pt x="651256" y="748411"/>
                </a:cubicBezTo>
                <a:cubicBezTo>
                  <a:pt x="657733" y="740918"/>
                  <a:pt x="665861" y="739013"/>
                  <a:pt x="674878" y="741807"/>
                </a:cubicBezTo>
                <a:close/>
                <a:moveTo>
                  <a:pt x="2108708" y="734441"/>
                </a:moveTo>
                <a:cubicBezTo>
                  <a:pt x="2117725" y="737235"/>
                  <a:pt x="2127504" y="744728"/>
                  <a:pt x="2137283" y="755904"/>
                </a:cubicBezTo>
                <a:cubicBezTo>
                  <a:pt x="2156841" y="778383"/>
                  <a:pt x="2143760" y="800862"/>
                  <a:pt x="2124202" y="815721"/>
                </a:cubicBezTo>
                <a:cubicBezTo>
                  <a:pt x="2111121" y="823214"/>
                  <a:pt x="2085086" y="830707"/>
                  <a:pt x="2072005" y="800735"/>
                </a:cubicBezTo>
                <a:cubicBezTo>
                  <a:pt x="2058924" y="770763"/>
                  <a:pt x="2065528" y="755777"/>
                  <a:pt x="2085086" y="740918"/>
                </a:cubicBezTo>
                <a:cubicBezTo>
                  <a:pt x="2091563" y="733425"/>
                  <a:pt x="2099691" y="731520"/>
                  <a:pt x="2108708" y="734314"/>
                </a:cubicBezTo>
                <a:close/>
                <a:moveTo>
                  <a:pt x="896493" y="734441"/>
                </a:moveTo>
                <a:cubicBezTo>
                  <a:pt x="905510" y="737235"/>
                  <a:pt x="915162" y="744728"/>
                  <a:pt x="924941" y="755904"/>
                </a:cubicBezTo>
                <a:cubicBezTo>
                  <a:pt x="944499" y="778383"/>
                  <a:pt x="931418" y="800862"/>
                  <a:pt x="911860" y="815721"/>
                </a:cubicBezTo>
                <a:cubicBezTo>
                  <a:pt x="898779" y="823214"/>
                  <a:pt x="872744" y="830707"/>
                  <a:pt x="859663" y="800735"/>
                </a:cubicBezTo>
                <a:cubicBezTo>
                  <a:pt x="846582" y="770763"/>
                  <a:pt x="846582" y="755777"/>
                  <a:pt x="872744" y="740918"/>
                </a:cubicBezTo>
                <a:cubicBezTo>
                  <a:pt x="879221" y="733425"/>
                  <a:pt x="887349" y="731520"/>
                  <a:pt x="896366" y="734314"/>
                </a:cubicBezTo>
                <a:close/>
                <a:moveTo>
                  <a:pt x="1841500" y="726948"/>
                </a:moveTo>
                <a:cubicBezTo>
                  <a:pt x="1850517" y="729742"/>
                  <a:pt x="1860296" y="737235"/>
                  <a:pt x="1870075" y="748411"/>
                </a:cubicBezTo>
                <a:cubicBezTo>
                  <a:pt x="1889633" y="770890"/>
                  <a:pt x="1876552" y="793369"/>
                  <a:pt x="1856994" y="808228"/>
                </a:cubicBezTo>
                <a:cubicBezTo>
                  <a:pt x="1843913" y="815721"/>
                  <a:pt x="1817878" y="823214"/>
                  <a:pt x="1804797" y="793242"/>
                </a:cubicBezTo>
                <a:cubicBezTo>
                  <a:pt x="1791716" y="763270"/>
                  <a:pt x="1798320" y="748284"/>
                  <a:pt x="1817878" y="733425"/>
                </a:cubicBezTo>
                <a:cubicBezTo>
                  <a:pt x="1824355" y="725932"/>
                  <a:pt x="1832483" y="724027"/>
                  <a:pt x="1841500" y="726821"/>
                </a:cubicBezTo>
                <a:close/>
                <a:moveTo>
                  <a:pt x="2349881" y="719455"/>
                </a:moveTo>
                <a:cubicBezTo>
                  <a:pt x="2358898" y="722249"/>
                  <a:pt x="2368677" y="729742"/>
                  <a:pt x="2378456" y="740918"/>
                </a:cubicBezTo>
                <a:cubicBezTo>
                  <a:pt x="2398014" y="763397"/>
                  <a:pt x="2384933" y="785876"/>
                  <a:pt x="2365375" y="800735"/>
                </a:cubicBezTo>
                <a:cubicBezTo>
                  <a:pt x="2352294" y="808228"/>
                  <a:pt x="2326259" y="815721"/>
                  <a:pt x="2313178" y="785749"/>
                </a:cubicBezTo>
                <a:cubicBezTo>
                  <a:pt x="2300097" y="748284"/>
                  <a:pt x="2306701" y="733298"/>
                  <a:pt x="2326259" y="725932"/>
                </a:cubicBezTo>
                <a:cubicBezTo>
                  <a:pt x="2332736" y="718439"/>
                  <a:pt x="2340864" y="716534"/>
                  <a:pt x="2349881" y="719328"/>
                </a:cubicBezTo>
                <a:close/>
                <a:moveTo>
                  <a:pt x="231775" y="712089"/>
                </a:moveTo>
                <a:cubicBezTo>
                  <a:pt x="240792" y="714883"/>
                  <a:pt x="250571" y="722376"/>
                  <a:pt x="260350" y="733552"/>
                </a:cubicBezTo>
                <a:cubicBezTo>
                  <a:pt x="279908" y="756031"/>
                  <a:pt x="266827" y="778510"/>
                  <a:pt x="247269" y="793369"/>
                </a:cubicBezTo>
                <a:cubicBezTo>
                  <a:pt x="234188" y="800862"/>
                  <a:pt x="208153" y="808355"/>
                  <a:pt x="195072" y="778383"/>
                </a:cubicBezTo>
                <a:cubicBezTo>
                  <a:pt x="181991" y="740918"/>
                  <a:pt x="188595" y="725932"/>
                  <a:pt x="208153" y="718566"/>
                </a:cubicBezTo>
                <a:cubicBezTo>
                  <a:pt x="214630" y="711073"/>
                  <a:pt x="222758" y="709168"/>
                  <a:pt x="231775" y="711962"/>
                </a:cubicBezTo>
                <a:close/>
                <a:moveTo>
                  <a:pt x="1144143" y="667131"/>
                </a:moveTo>
                <a:cubicBezTo>
                  <a:pt x="1153160" y="669925"/>
                  <a:pt x="1162939" y="677418"/>
                  <a:pt x="1172718" y="688594"/>
                </a:cubicBezTo>
                <a:cubicBezTo>
                  <a:pt x="1192276" y="711073"/>
                  <a:pt x="1179195" y="733552"/>
                  <a:pt x="1159637" y="748411"/>
                </a:cubicBezTo>
                <a:cubicBezTo>
                  <a:pt x="1146556" y="755904"/>
                  <a:pt x="1120521" y="763397"/>
                  <a:pt x="1107440" y="733425"/>
                </a:cubicBezTo>
                <a:cubicBezTo>
                  <a:pt x="1094359" y="703453"/>
                  <a:pt x="1100963" y="680974"/>
                  <a:pt x="1120521" y="673608"/>
                </a:cubicBezTo>
                <a:cubicBezTo>
                  <a:pt x="1126998" y="666115"/>
                  <a:pt x="1135126" y="664210"/>
                  <a:pt x="1144143" y="667004"/>
                </a:cubicBezTo>
                <a:close/>
                <a:moveTo>
                  <a:pt x="1359154" y="644652"/>
                </a:moveTo>
                <a:cubicBezTo>
                  <a:pt x="1368171" y="647446"/>
                  <a:pt x="1377950" y="654939"/>
                  <a:pt x="1387729" y="666115"/>
                </a:cubicBezTo>
                <a:cubicBezTo>
                  <a:pt x="1407287" y="688594"/>
                  <a:pt x="1387729" y="718566"/>
                  <a:pt x="1374648" y="725932"/>
                </a:cubicBezTo>
                <a:cubicBezTo>
                  <a:pt x="1361567" y="733298"/>
                  <a:pt x="1335532" y="740918"/>
                  <a:pt x="1322451" y="710946"/>
                </a:cubicBezTo>
                <a:cubicBezTo>
                  <a:pt x="1309370" y="680974"/>
                  <a:pt x="1315974" y="658495"/>
                  <a:pt x="1335532" y="651129"/>
                </a:cubicBezTo>
                <a:cubicBezTo>
                  <a:pt x="1342009" y="643636"/>
                  <a:pt x="1350137" y="641731"/>
                  <a:pt x="1359154" y="644525"/>
                </a:cubicBezTo>
                <a:close/>
                <a:moveTo>
                  <a:pt x="1600327" y="637159"/>
                </a:moveTo>
                <a:cubicBezTo>
                  <a:pt x="1609344" y="639953"/>
                  <a:pt x="1619123" y="647446"/>
                  <a:pt x="1628902" y="658622"/>
                </a:cubicBezTo>
                <a:cubicBezTo>
                  <a:pt x="1648460" y="681101"/>
                  <a:pt x="1628902" y="711073"/>
                  <a:pt x="1615821" y="718439"/>
                </a:cubicBezTo>
                <a:cubicBezTo>
                  <a:pt x="1602740" y="725805"/>
                  <a:pt x="1576705" y="733425"/>
                  <a:pt x="1563624" y="703453"/>
                </a:cubicBezTo>
                <a:cubicBezTo>
                  <a:pt x="1550543" y="665988"/>
                  <a:pt x="1557147" y="651002"/>
                  <a:pt x="1576705" y="643636"/>
                </a:cubicBezTo>
                <a:cubicBezTo>
                  <a:pt x="1583182" y="636143"/>
                  <a:pt x="1591310" y="634238"/>
                  <a:pt x="1600327" y="637032"/>
                </a:cubicBezTo>
                <a:close/>
                <a:moveTo>
                  <a:pt x="2792984" y="554863"/>
                </a:moveTo>
                <a:cubicBezTo>
                  <a:pt x="2802001" y="557657"/>
                  <a:pt x="2811780" y="565150"/>
                  <a:pt x="2821559" y="576326"/>
                </a:cubicBezTo>
                <a:cubicBezTo>
                  <a:pt x="2841117" y="598805"/>
                  <a:pt x="2821559" y="628777"/>
                  <a:pt x="2808478" y="636143"/>
                </a:cubicBezTo>
                <a:cubicBezTo>
                  <a:pt x="2795397" y="643509"/>
                  <a:pt x="2769362" y="651129"/>
                  <a:pt x="2756281" y="621157"/>
                </a:cubicBezTo>
                <a:cubicBezTo>
                  <a:pt x="2743200" y="591185"/>
                  <a:pt x="2749804" y="576199"/>
                  <a:pt x="2769362" y="561340"/>
                </a:cubicBezTo>
                <a:cubicBezTo>
                  <a:pt x="2775839" y="553847"/>
                  <a:pt x="2783967" y="551942"/>
                  <a:pt x="2792984" y="554736"/>
                </a:cubicBezTo>
                <a:close/>
                <a:moveTo>
                  <a:pt x="16637" y="554863"/>
                </a:moveTo>
                <a:cubicBezTo>
                  <a:pt x="25654" y="557657"/>
                  <a:pt x="35433" y="565150"/>
                  <a:pt x="45212" y="576326"/>
                </a:cubicBezTo>
                <a:cubicBezTo>
                  <a:pt x="64770" y="598805"/>
                  <a:pt x="45212" y="628777"/>
                  <a:pt x="32131" y="636143"/>
                </a:cubicBezTo>
                <a:cubicBezTo>
                  <a:pt x="25654" y="639826"/>
                  <a:pt x="15875" y="643636"/>
                  <a:pt x="6096" y="642747"/>
                </a:cubicBezTo>
                <a:lnTo>
                  <a:pt x="0" y="637794"/>
                </a:lnTo>
                <a:lnTo>
                  <a:pt x="0" y="559435"/>
                </a:lnTo>
                <a:close/>
                <a:moveTo>
                  <a:pt x="388112" y="517398"/>
                </a:moveTo>
                <a:cubicBezTo>
                  <a:pt x="397129" y="520192"/>
                  <a:pt x="406908" y="527685"/>
                  <a:pt x="416560" y="538861"/>
                </a:cubicBezTo>
                <a:cubicBezTo>
                  <a:pt x="436118" y="561340"/>
                  <a:pt x="416560" y="591312"/>
                  <a:pt x="403479" y="598678"/>
                </a:cubicBezTo>
                <a:cubicBezTo>
                  <a:pt x="390398" y="606044"/>
                  <a:pt x="364363" y="613664"/>
                  <a:pt x="351282" y="583692"/>
                </a:cubicBezTo>
                <a:cubicBezTo>
                  <a:pt x="338201" y="553720"/>
                  <a:pt x="344805" y="531241"/>
                  <a:pt x="364363" y="523875"/>
                </a:cubicBezTo>
                <a:cubicBezTo>
                  <a:pt x="370840" y="516382"/>
                  <a:pt x="378968" y="514477"/>
                  <a:pt x="387985" y="517271"/>
                </a:cubicBezTo>
                <a:close/>
                <a:moveTo>
                  <a:pt x="2538730" y="502412"/>
                </a:moveTo>
                <a:cubicBezTo>
                  <a:pt x="2547747" y="505206"/>
                  <a:pt x="2557526" y="512699"/>
                  <a:pt x="2567305" y="523875"/>
                </a:cubicBezTo>
                <a:cubicBezTo>
                  <a:pt x="2586863" y="546354"/>
                  <a:pt x="2573782" y="568833"/>
                  <a:pt x="2554224" y="583692"/>
                </a:cubicBezTo>
                <a:cubicBezTo>
                  <a:pt x="2541143" y="591185"/>
                  <a:pt x="2515108" y="598678"/>
                  <a:pt x="2502027" y="568706"/>
                </a:cubicBezTo>
                <a:cubicBezTo>
                  <a:pt x="2488946" y="538734"/>
                  <a:pt x="2488946" y="523748"/>
                  <a:pt x="2515108" y="508889"/>
                </a:cubicBezTo>
                <a:cubicBezTo>
                  <a:pt x="2521585" y="501396"/>
                  <a:pt x="2529713" y="499491"/>
                  <a:pt x="2538730" y="502285"/>
                </a:cubicBezTo>
                <a:close/>
                <a:moveTo>
                  <a:pt x="2030349" y="487426"/>
                </a:moveTo>
                <a:cubicBezTo>
                  <a:pt x="2039366" y="490220"/>
                  <a:pt x="2049145" y="497713"/>
                  <a:pt x="2058924" y="508889"/>
                </a:cubicBezTo>
                <a:cubicBezTo>
                  <a:pt x="2078482" y="531368"/>
                  <a:pt x="2065401" y="553847"/>
                  <a:pt x="2045843" y="568706"/>
                </a:cubicBezTo>
                <a:cubicBezTo>
                  <a:pt x="2032762" y="576199"/>
                  <a:pt x="2006727" y="583692"/>
                  <a:pt x="1993646" y="553720"/>
                </a:cubicBezTo>
                <a:cubicBezTo>
                  <a:pt x="1980565" y="516255"/>
                  <a:pt x="1987169" y="501269"/>
                  <a:pt x="2006727" y="493903"/>
                </a:cubicBezTo>
                <a:cubicBezTo>
                  <a:pt x="2013204" y="486410"/>
                  <a:pt x="2021332" y="484505"/>
                  <a:pt x="2030349" y="487299"/>
                </a:cubicBezTo>
                <a:close/>
                <a:moveTo>
                  <a:pt x="1000633" y="487426"/>
                </a:moveTo>
                <a:cubicBezTo>
                  <a:pt x="1009650" y="490220"/>
                  <a:pt x="1019429" y="497713"/>
                  <a:pt x="1029208" y="508889"/>
                </a:cubicBezTo>
                <a:cubicBezTo>
                  <a:pt x="1048766" y="531368"/>
                  <a:pt x="1029208" y="561340"/>
                  <a:pt x="1016127" y="568706"/>
                </a:cubicBezTo>
                <a:cubicBezTo>
                  <a:pt x="1003046" y="576072"/>
                  <a:pt x="977011" y="583692"/>
                  <a:pt x="963930" y="553720"/>
                </a:cubicBezTo>
                <a:cubicBezTo>
                  <a:pt x="950849" y="523748"/>
                  <a:pt x="957453" y="508762"/>
                  <a:pt x="977011" y="493903"/>
                </a:cubicBezTo>
                <a:cubicBezTo>
                  <a:pt x="983488" y="486410"/>
                  <a:pt x="991616" y="484505"/>
                  <a:pt x="1000633" y="487299"/>
                </a:cubicBezTo>
                <a:close/>
                <a:moveTo>
                  <a:pt x="694309" y="487426"/>
                </a:moveTo>
                <a:cubicBezTo>
                  <a:pt x="703326" y="490220"/>
                  <a:pt x="713105" y="497713"/>
                  <a:pt x="722884" y="508889"/>
                </a:cubicBezTo>
                <a:cubicBezTo>
                  <a:pt x="742442" y="531368"/>
                  <a:pt x="722884" y="561340"/>
                  <a:pt x="709803" y="568706"/>
                </a:cubicBezTo>
                <a:cubicBezTo>
                  <a:pt x="696722" y="576072"/>
                  <a:pt x="670687" y="583692"/>
                  <a:pt x="657606" y="553720"/>
                </a:cubicBezTo>
                <a:cubicBezTo>
                  <a:pt x="644525" y="516255"/>
                  <a:pt x="651129" y="501269"/>
                  <a:pt x="670687" y="493903"/>
                </a:cubicBezTo>
                <a:cubicBezTo>
                  <a:pt x="677164" y="486410"/>
                  <a:pt x="685292" y="484505"/>
                  <a:pt x="694309" y="487299"/>
                </a:cubicBezTo>
                <a:close/>
                <a:moveTo>
                  <a:pt x="2304034" y="464947"/>
                </a:moveTo>
                <a:cubicBezTo>
                  <a:pt x="2313051" y="467741"/>
                  <a:pt x="2322830" y="475234"/>
                  <a:pt x="2332609" y="486410"/>
                </a:cubicBezTo>
                <a:cubicBezTo>
                  <a:pt x="2352167" y="508889"/>
                  <a:pt x="2332609" y="538861"/>
                  <a:pt x="2319528" y="546227"/>
                </a:cubicBezTo>
                <a:cubicBezTo>
                  <a:pt x="2306447" y="553593"/>
                  <a:pt x="2280412" y="561213"/>
                  <a:pt x="2267331" y="531241"/>
                </a:cubicBezTo>
                <a:cubicBezTo>
                  <a:pt x="2254250" y="493776"/>
                  <a:pt x="2260854" y="478790"/>
                  <a:pt x="2280412" y="471424"/>
                </a:cubicBezTo>
                <a:cubicBezTo>
                  <a:pt x="2286889" y="463931"/>
                  <a:pt x="2295017" y="462026"/>
                  <a:pt x="2304034" y="464820"/>
                </a:cubicBezTo>
                <a:close/>
                <a:moveTo>
                  <a:pt x="1815211" y="464947"/>
                </a:moveTo>
                <a:cubicBezTo>
                  <a:pt x="1824228" y="467741"/>
                  <a:pt x="1834007" y="475234"/>
                  <a:pt x="1843786" y="486410"/>
                </a:cubicBezTo>
                <a:cubicBezTo>
                  <a:pt x="1863344" y="508889"/>
                  <a:pt x="1850263" y="531368"/>
                  <a:pt x="1830705" y="546227"/>
                </a:cubicBezTo>
                <a:cubicBezTo>
                  <a:pt x="1817624" y="553720"/>
                  <a:pt x="1791589" y="561213"/>
                  <a:pt x="1778508" y="531241"/>
                </a:cubicBezTo>
                <a:cubicBezTo>
                  <a:pt x="1765427" y="501269"/>
                  <a:pt x="1772031" y="478790"/>
                  <a:pt x="1791589" y="471424"/>
                </a:cubicBezTo>
                <a:cubicBezTo>
                  <a:pt x="1798066" y="463931"/>
                  <a:pt x="1806194" y="462026"/>
                  <a:pt x="1815211" y="464820"/>
                </a:cubicBezTo>
                <a:close/>
                <a:moveTo>
                  <a:pt x="1489456" y="405130"/>
                </a:moveTo>
                <a:cubicBezTo>
                  <a:pt x="1498473" y="407924"/>
                  <a:pt x="1508252" y="415417"/>
                  <a:pt x="1518031" y="426593"/>
                </a:cubicBezTo>
                <a:cubicBezTo>
                  <a:pt x="1537589" y="449072"/>
                  <a:pt x="1524508" y="471551"/>
                  <a:pt x="1504950" y="486410"/>
                </a:cubicBezTo>
                <a:cubicBezTo>
                  <a:pt x="1491869" y="493903"/>
                  <a:pt x="1465834" y="501396"/>
                  <a:pt x="1452753" y="471424"/>
                </a:cubicBezTo>
                <a:cubicBezTo>
                  <a:pt x="1439672" y="441452"/>
                  <a:pt x="1446276" y="426466"/>
                  <a:pt x="1465834" y="411607"/>
                </a:cubicBezTo>
                <a:cubicBezTo>
                  <a:pt x="1472311" y="404114"/>
                  <a:pt x="1480439" y="402209"/>
                  <a:pt x="1489456" y="405003"/>
                </a:cubicBezTo>
                <a:close/>
                <a:moveTo>
                  <a:pt x="166497" y="375285"/>
                </a:moveTo>
                <a:cubicBezTo>
                  <a:pt x="175514" y="378079"/>
                  <a:pt x="185293" y="385572"/>
                  <a:pt x="194945" y="396748"/>
                </a:cubicBezTo>
                <a:cubicBezTo>
                  <a:pt x="214503" y="419227"/>
                  <a:pt x="201422" y="441706"/>
                  <a:pt x="181864" y="456565"/>
                </a:cubicBezTo>
                <a:cubicBezTo>
                  <a:pt x="168783" y="464058"/>
                  <a:pt x="142748" y="471551"/>
                  <a:pt x="129667" y="441579"/>
                </a:cubicBezTo>
                <a:cubicBezTo>
                  <a:pt x="116586" y="411607"/>
                  <a:pt x="123190" y="389128"/>
                  <a:pt x="142748" y="381762"/>
                </a:cubicBezTo>
                <a:cubicBezTo>
                  <a:pt x="149225" y="374269"/>
                  <a:pt x="157353" y="372364"/>
                  <a:pt x="166370" y="375158"/>
                </a:cubicBezTo>
                <a:close/>
                <a:moveTo>
                  <a:pt x="2955798" y="360299"/>
                </a:moveTo>
                <a:cubicBezTo>
                  <a:pt x="2964815" y="363093"/>
                  <a:pt x="2974594" y="370586"/>
                  <a:pt x="2984373" y="381762"/>
                </a:cubicBezTo>
                <a:cubicBezTo>
                  <a:pt x="3003931" y="404241"/>
                  <a:pt x="2990850" y="426720"/>
                  <a:pt x="2971292" y="441579"/>
                </a:cubicBezTo>
                <a:cubicBezTo>
                  <a:pt x="2958211" y="449072"/>
                  <a:pt x="2932176" y="456565"/>
                  <a:pt x="2919095" y="426593"/>
                </a:cubicBezTo>
                <a:cubicBezTo>
                  <a:pt x="2906014" y="396621"/>
                  <a:pt x="2912618" y="381635"/>
                  <a:pt x="2932176" y="366776"/>
                </a:cubicBezTo>
                <a:cubicBezTo>
                  <a:pt x="2938653" y="359283"/>
                  <a:pt x="2946781" y="357378"/>
                  <a:pt x="2955798" y="360172"/>
                </a:cubicBezTo>
                <a:close/>
                <a:moveTo>
                  <a:pt x="1261364" y="352806"/>
                </a:moveTo>
                <a:cubicBezTo>
                  <a:pt x="1270381" y="355600"/>
                  <a:pt x="1280160" y="363093"/>
                  <a:pt x="1289939" y="374269"/>
                </a:cubicBezTo>
                <a:cubicBezTo>
                  <a:pt x="1309497" y="396748"/>
                  <a:pt x="1296416" y="419227"/>
                  <a:pt x="1276858" y="434086"/>
                </a:cubicBezTo>
                <a:cubicBezTo>
                  <a:pt x="1263777" y="441579"/>
                  <a:pt x="1237742" y="449072"/>
                  <a:pt x="1224661" y="419100"/>
                </a:cubicBezTo>
                <a:cubicBezTo>
                  <a:pt x="1211580" y="381635"/>
                  <a:pt x="1218184" y="366649"/>
                  <a:pt x="1237742" y="359283"/>
                </a:cubicBezTo>
                <a:cubicBezTo>
                  <a:pt x="1244219" y="351790"/>
                  <a:pt x="1252347" y="349885"/>
                  <a:pt x="1261364" y="352679"/>
                </a:cubicBezTo>
                <a:close/>
                <a:moveTo>
                  <a:pt x="518414" y="315341"/>
                </a:moveTo>
                <a:cubicBezTo>
                  <a:pt x="527431" y="318135"/>
                  <a:pt x="537210" y="325628"/>
                  <a:pt x="546989" y="336804"/>
                </a:cubicBezTo>
                <a:cubicBezTo>
                  <a:pt x="566547" y="359283"/>
                  <a:pt x="553466" y="381762"/>
                  <a:pt x="533908" y="396621"/>
                </a:cubicBezTo>
                <a:cubicBezTo>
                  <a:pt x="520827" y="404114"/>
                  <a:pt x="494792" y="411607"/>
                  <a:pt x="481711" y="381635"/>
                </a:cubicBezTo>
                <a:cubicBezTo>
                  <a:pt x="468630" y="344170"/>
                  <a:pt x="475234" y="329184"/>
                  <a:pt x="494792" y="321818"/>
                </a:cubicBezTo>
                <a:cubicBezTo>
                  <a:pt x="501269" y="314325"/>
                  <a:pt x="509397" y="312420"/>
                  <a:pt x="518414" y="315214"/>
                </a:cubicBezTo>
                <a:close/>
                <a:moveTo>
                  <a:pt x="2701671" y="307848"/>
                </a:moveTo>
                <a:cubicBezTo>
                  <a:pt x="2710688" y="310642"/>
                  <a:pt x="2720467" y="318135"/>
                  <a:pt x="2730246" y="329311"/>
                </a:cubicBezTo>
                <a:cubicBezTo>
                  <a:pt x="2749804" y="351790"/>
                  <a:pt x="2730246" y="381762"/>
                  <a:pt x="2717165" y="389128"/>
                </a:cubicBezTo>
                <a:cubicBezTo>
                  <a:pt x="2704084" y="396494"/>
                  <a:pt x="2678049" y="404114"/>
                  <a:pt x="2664968" y="374142"/>
                </a:cubicBezTo>
                <a:cubicBezTo>
                  <a:pt x="2651887" y="336677"/>
                  <a:pt x="2658491" y="321691"/>
                  <a:pt x="2678049" y="314325"/>
                </a:cubicBezTo>
                <a:cubicBezTo>
                  <a:pt x="2684526" y="306832"/>
                  <a:pt x="2692654" y="304927"/>
                  <a:pt x="2701671" y="307721"/>
                </a:cubicBezTo>
                <a:close/>
                <a:moveTo>
                  <a:pt x="857377" y="292862"/>
                </a:moveTo>
                <a:cubicBezTo>
                  <a:pt x="866394" y="295656"/>
                  <a:pt x="876173" y="303149"/>
                  <a:pt x="885952" y="314325"/>
                </a:cubicBezTo>
                <a:cubicBezTo>
                  <a:pt x="905510" y="336804"/>
                  <a:pt x="892429" y="359283"/>
                  <a:pt x="872871" y="374142"/>
                </a:cubicBezTo>
                <a:cubicBezTo>
                  <a:pt x="859790" y="381635"/>
                  <a:pt x="833755" y="389128"/>
                  <a:pt x="820674" y="359156"/>
                </a:cubicBezTo>
                <a:cubicBezTo>
                  <a:pt x="807593" y="329184"/>
                  <a:pt x="814197" y="314198"/>
                  <a:pt x="833755" y="299339"/>
                </a:cubicBezTo>
                <a:cubicBezTo>
                  <a:pt x="840232" y="291846"/>
                  <a:pt x="848360" y="289941"/>
                  <a:pt x="857377" y="292735"/>
                </a:cubicBezTo>
                <a:close/>
                <a:moveTo>
                  <a:pt x="2154301" y="277876"/>
                </a:moveTo>
                <a:cubicBezTo>
                  <a:pt x="2163318" y="280670"/>
                  <a:pt x="2173097" y="288163"/>
                  <a:pt x="2182876" y="299339"/>
                </a:cubicBezTo>
                <a:cubicBezTo>
                  <a:pt x="2202434" y="321818"/>
                  <a:pt x="2189353" y="344297"/>
                  <a:pt x="2169795" y="359156"/>
                </a:cubicBezTo>
                <a:cubicBezTo>
                  <a:pt x="2156714" y="366649"/>
                  <a:pt x="2130679" y="374142"/>
                  <a:pt x="2117598" y="344170"/>
                </a:cubicBezTo>
                <a:cubicBezTo>
                  <a:pt x="2104517" y="314198"/>
                  <a:pt x="2111121" y="299212"/>
                  <a:pt x="2130679" y="284353"/>
                </a:cubicBezTo>
                <a:cubicBezTo>
                  <a:pt x="2137156" y="276860"/>
                  <a:pt x="2145284" y="274955"/>
                  <a:pt x="2154301" y="277749"/>
                </a:cubicBezTo>
                <a:close/>
                <a:moveTo>
                  <a:pt x="1717675" y="240411"/>
                </a:moveTo>
                <a:cubicBezTo>
                  <a:pt x="1726692" y="243205"/>
                  <a:pt x="1736471" y="250698"/>
                  <a:pt x="1746250" y="261874"/>
                </a:cubicBezTo>
                <a:cubicBezTo>
                  <a:pt x="1765808" y="284353"/>
                  <a:pt x="1752727" y="306832"/>
                  <a:pt x="1733169" y="321691"/>
                </a:cubicBezTo>
                <a:cubicBezTo>
                  <a:pt x="1720088" y="329184"/>
                  <a:pt x="1694053" y="336677"/>
                  <a:pt x="1680972" y="306705"/>
                </a:cubicBezTo>
                <a:cubicBezTo>
                  <a:pt x="1667891" y="276733"/>
                  <a:pt x="1674495" y="261747"/>
                  <a:pt x="1694053" y="246888"/>
                </a:cubicBezTo>
                <a:cubicBezTo>
                  <a:pt x="1700530" y="239395"/>
                  <a:pt x="1708658" y="237490"/>
                  <a:pt x="1717675" y="240284"/>
                </a:cubicBezTo>
                <a:close/>
                <a:moveTo>
                  <a:pt x="2421509" y="210439"/>
                </a:moveTo>
                <a:cubicBezTo>
                  <a:pt x="2430526" y="213233"/>
                  <a:pt x="2440305" y="220726"/>
                  <a:pt x="2449957" y="231902"/>
                </a:cubicBezTo>
                <a:cubicBezTo>
                  <a:pt x="2469515" y="254381"/>
                  <a:pt x="2449957" y="284353"/>
                  <a:pt x="2436876" y="291719"/>
                </a:cubicBezTo>
                <a:cubicBezTo>
                  <a:pt x="2423795" y="299085"/>
                  <a:pt x="2397760" y="306705"/>
                  <a:pt x="2384679" y="276733"/>
                </a:cubicBezTo>
                <a:cubicBezTo>
                  <a:pt x="2371598" y="239268"/>
                  <a:pt x="2378202" y="224282"/>
                  <a:pt x="2397760" y="216916"/>
                </a:cubicBezTo>
                <a:cubicBezTo>
                  <a:pt x="2404237" y="209423"/>
                  <a:pt x="2412365" y="207518"/>
                  <a:pt x="2421382" y="210312"/>
                </a:cubicBezTo>
                <a:close/>
                <a:moveTo>
                  <a:pt x="1105027" y="210439"/>
                </a:moveTo>
                <a:cubicBezTo>
                  <a:pt x="1114044" y="213233"/>
                  <a:pt x="1123823" y="220726"/>
                  <a:pt x="1133475" y="231902"/>
                </a:cubicBezTo>
                <a:cubicBezTo>
                  <a:pt x="1153033" y="254381"/>
                  <a:pt x="1139952" y="276860"/>
                  <a:pt x="1120394" y="291719"/>
                </a:cubicBezTo>
                <a:cubicBezTo>
                  <a:pt x="1107313" y="299212"/>
                  <a:pt x="1081278" y="306705"/>
                  <a:pt x="1068197" y="276733"/>
                </a:cubicBezTo>
                <a:cubicBezTo>
                  <a:pt x="1055116" y="246761"/>
                  <a:pt x="1055116" y="231775"/>
                  <a:pt x="1081278" y="216916"/>
                </a:cubicBezTo>
                <a:cubicBezTo>
                  <a:pt x="1087755" y="209423"/>
                  <a:pt x="1095883" y="207518"/>
                  <a:pt x="1104900" y="210312"/>
                </a:cubicBezTo>
                <a:close/>
                <a:moveTo>
                  <a:pt x="1463421" y="180467"/>
                </a:moveTo>
                <a:cubicBezTo>
                  <a:pt x="1472438" y="183261"/>
                  <a:pt x="1482217" y="190754"/>
                  <a:pt x="1491996" y="201930"/>
                </a:cubicBezTo>
                <a:cubicBezTo>
                  <a:pt x="1511554" y="224409"/>
                  <a:pt x="1498473" y="246888"/>
                  <a:pt x="1478915" y="261747"/>
                </a:cubicBezTo>
                <a:cubicBezTo>
                  <a:pt x="1465834" y="269240"/>
                  <a:pt x="1439799" y="276733"/>
                  <a:pt x="1426718" y="246761"/>
                </a:cubicBezTo>
                <a:cubicBezTo>
                  <a:pt x="1413637" y="216789"/>
                  <a:pt x="1420241" y="194310"/>
                  <a:pt x="1439799" y="186944"/>
                </a:cubicBezTo>
                <a:cubicBezTo>
                  <a:pt x="1446276" y="179451"/>
                  <a:pt x="1454404" y="177546"/>
                  <a:pt x="1463421" y="180340"/>
                </a:cubicBezTo>
                <a:close/>
                <a:moveTo>
                  <a:pt x="342519" y="165608"/>
                </a:moveTo>
                <a:cubicBezTo>
                  <a:pt x="351536" y="168402"/>
                  <a:pt x="361315" y="175895"/>
                  <a:pt x="370967" y="187071"/>
                </a:cubicBezTo>
                <a:cubicBezTo>
                  <a:pt x="390525" y="209550"/>
                  <a:pt x="377444" y="232029"/>
                  <a:pt x="357886" y="246888"/>
                </a:cubicBezTo>
                <a:cubicBezTo>
                  <a:pt x="344805" y="254381"/>
                  <a:pt x="318770" y="261874"/>
                  <a:pt x="305689" y="231902"/>
                </a:cubicBezTo>
                <a:cubicBezTo>
                  <a:pt x="292608" y="201930"/>
                  <a:pt x="299212" y="186944"/>
                  <a:pt x="318770" y="172085"/>
                </a:cubicBezTo>
                <a:cubicBezTo>
                  <a:pt x="325247" y="164592"/>
                  <a:pt x="333375" y="162687"/>
                  <a:pt x="342392" y="165481"/>
                </a:cubicBezTo>
                <a:close/>
                <a:moveTo>
                  <a:pt x="3118739" y="143129"/>
                </a:moveTo>
                <a:cubicBezTo>
                  <a:pt x="3127756" y="145923"/>
                  <a:pt x="3137535" y="153416"/>
                  <a:pt x="3147314" y="164592"/>
                </a:cubicBezTo>
                <a:cubicBezTo>
                  <a:pt x="3166872" y="187071"/>
                  <a:pt x="3147314" y="217043"/>
                  <a:pt x="3134233" y="224409"/>
                </a:cubicBezTo>
                <a:cubicBezTo>
                  <a:pt x="3121152" y="231775"/>
                  <a:pt x="3095117" y="239395"/>
                  <a:pt x="3082036" y="209423"/>
                </a:cubicBezTo>
                <a:cubicBezTo>
                  <a:pt x="3068955" y="179451"/>
                  <a:pt x="3068955" y="164465"/>
                  <a:pt x="3095117" y="149606"/>
                </a:cubicBezTo>
                <a:cubicBezTo>
                  <a:pt x="3101594" y="142113"/>
                  <a:pt x="3109722" y="140208"/>
                  <a:pt x="3118739" y="143002"/>
                </a:cubicBezTo>
                <a:close/>
                <a:moveTo>
                  <a:pt x="101346" y="143129"/>
                </a:moveTo>
                <a:cubicBezTo>
                  <a:pt x="110363" y="145923"/>
                  <a:pt x="120142" y="153416"/>
                  <a:pt x="129921" y="164592"/>
                </a:cubicBezTo>
                <a:cubicBezTo>
                  <a:pt x="149479" y="187071"/>
                  <a:pt x="136398" y="209550"/>
                  <a:pt x="116840" y="224409"/>
                </a:cubicBezTo>
                <a:cubicBezTo>
                  <a:pt x="103759" y="231902"/>
                  <a:pt x="77724" y="239395"/>
                  <a:pt x="64643" y="209423"/>
                </a:cubicBezTo>
                <a:cubicBezTo>
                  <a:pt x="51562" y="179451"/>
                  <a:pt x="51562" y="164465"/>
                  <a:pt x="77724" y="149606"/>
                </a:cubicBezTo>
                <a:cubicBezTo>
                  <a:pt x="84201" y="142113"/>
                  <a:pt x="92329" y="140208"/>
                  <a:pt x="101346" y="143002"/>
                </a:cubicBezTo>
                <a:close/>
                <a:moveTo>
                  <a:pt x="674878" y="135636"/>
                </a:moveTo>
                <a:cubicBezTo>
                  <a:pt x="683895" y="138430"/>
                  <a:pt x="693674" y="145923"/>
                  <a:pt x="703453" y="157099"/>
                </a:cubicBezTo>
                <a:cubicBezTo>
                  <a:pt x="723011" y="179578"/>
                  <a:pt x="703453" y="209550"/>
                  <a:pt x="690372" y="216916"/>
                </a:cubicBezTo>
                <a:cubicBezTo>
                  <a:pt x="677291" y="224282"/>
                  <a:pt x="651256" y="231902"/>
                  <a:pt x="638175" y="201930"/>
                </a:cubicBezTo>
                <a:cubicBezTo>
                  <a:pt x="625094" y="171958"/>
                  <a:pt x="631698" y="149479"/>
                  <a:pt x="651256" y="142113"/>
                </a:cubicBezTo>
                <a:cubicBezTo>
                  <a:pt x="657733" y="134620"/>
                  <a:pt x="665861" y="132715"/>
                  <a:pt x="674878" y="135509"/>
                </a:cubicBezTo>
                <a:close/>
                <a:moveTo>
                  <a:pt x="1900047" y="128143"/>
                </a:moveTo>
                <a:cubicBezTo>
                  <a:pt x="1909064" y="130937"/>
                  <a:pt x="1918843" y="138430"/>
                  <a:pt x="1928622" y="149606"/>
                </a:cubicBezTo>
                <a:cubicBezTo>
                  <a:pt x="1948180" y="172085"/>
                  <a:pt x="1935099" y="194564"/>
                  <a:pt x="1915541" y="209423"/>
                </a:cubicBezTo>
                <a:cubicBezTo>
                  <a:pt x="1902460" y="216916"/>
                  <a:pt x="1876425" y="224409"/>
                  <a:pt x="1863344" y="194437"/>
                </a:cubicBezTo>
                <a:cubicBezTo>
                  <a:pt x="1850263" y="156972"/>
                  <a:pt x="1856867" y="141986"/>
                  <a:pt x="1876425" y="134620"/>
                </a:cubicBezTo>
                <a:cubicBezTo>
                  <a:pt x="1882902" y="127127"/>
                  <a:pt x="1891030" y="125222"/>
                  <a:pt x="1900047" y="128016"/>
                </a:cubicBezTo>
                <a:close/>
                <a:moveTo>
                  <a:pt x="2877566" y="98171"/>
                </a:moveTo>
                <a:cubicBezTo>
                  <a:pt x="2886583" y="100965"/>
                  <a:pt x="2896362" y="108458"/>
                  <a:pt x="2906014" y="119634"/>
                </a:cubicBezTo>
                <a:cubicBezTo>
                  <a:pt x="2925572" y="142113"/>
                  <a:pt x="2912491" y="164592"/>
                  <a:pt x="2892933" y="179451"/>
                </a:cubicBezTo>
                <a:cubicBezTo>
                  <a:pt x="2879852" y="186944"/>
                  <a:pt x="2853817" y="194437"/>
                  <a:pt x="2840736" y="164465"/>
                </a:cubicBezTo>
                <a:cubicBezTo>
                  <a:pt x="2827655" y="127000"/>
                  <a:pt x="2834259" y="112014"/>
                  <a:pt x="2853817" y="104648"/>
                </a:cubicBezTo>
                <a:cubicBezTo>
                  <a:pt x="2860294" y="97155"/>
                  <a:pt x="2868422" y="95250"/>
                  <a:pt x="2877439" y="98044"/>
                </a:cubicBezTo>
                <a:close/>
                <a:moveTo>
                  <a:pt x="2584450" y="68326"/>
                </a:moveTo>
                <a:cubicBezTo>
                  <a:pt x="2593467" y="71120"/>
                  <a:pt x="2603246" y="78613"/>
                  <a:pt x="2612898" y="89789"/>
                </a:cubicBezTo>
                <a:cubicBezTo>
                  <a:pt x="2632456" y="112268"/>
                  <a:pt x="2612898" y="142240"/>
                  <a:pt x="2599817" y="149606"/>
                </a:cubicBezTo>
                <a:cubicBezTo>
                  <a:pt x="2586736" y="156972"/>
                  <a:pt x="2560701" y="164592"/>
                  <a:pt x="2547620" y="134620"/>
                </a:cubicBezTo>
                <a:cubicBezTo>
                  <a:pt x="2534539" y="104648"/>
                  <a:pt x="2541143" y="82169"/>
                  <a:pt x="2560701" y="74803"/>
                </a:cubicBezTo>
                <a:cubicBezTo>
                  <a:pt x="2567178" y="67310"/>
                  <a:pt x="2575306" y="65405"/>
                  <a:pt x="2584323" y="68199"/>
                </a:cubicBezTo>
                <a:close/>
                <a:moveTo>
                  <a:pt x="2102104" y="53340"/>
                </a:moveTo>
                <a:cubicBezTo>
                  <a:pt x="2111121" y="56134"/>
                  <a:pt x="2120900" y="63627"/>
                  <a:pt x="2130679" y="74803"/>
                </a:cubicBezTo>
                <a:cubicBezTo>
                  <a:pt x="2150237" y="97282"/>
                  <a:pt x="2130679" y="127254"/>
                  <a:pt x="2117598" y="134620"/>
                </a:cubicBezTo>
                <a:cubicBezTo>
                  <a:pt x="2104517" y="141986"/>
                  <a:pt x="2078482" y="149606"/>
                  <a:pt x="2065401" y="119634"/>
                </a:cubicBezTo>
                <a:cubicBezTo>
                  <a:pt x="2052320" y="89662"/>
                  <a:pt x="2052320" y="67183"/>
                  <a:pt x="2078482" y="59817"/>
                </a:cubicBezTo>
                <a:cubicBezTo>
                  <a:pt x="2084959" y="52324"/>
                  <a:pt x="2093087" y="50419"/>
                  <a:pt x="2102104" y="53213"/>
                </a:cubicBezTo>
                <a:close/>
                <a:moveTo>
                  <a:pt x="968121" y="21590"/>
                </a:moveTo>
                <a:cubicBezTo>
                  <a:pt x="977138" y="24384"/>
                  <a:pt x="986917" y="33782"/>
                  <a:pt x="996569" y="52451"/>
                </a:cubicBezTo>
                <a:cubicBezTo>
                  <a:pt x="1016127" y="74930"/>
                  <a:pt x="996569" y="104902"/>
                  <a:pt x="983488" y="112268"/>
                </a:cubicBezTo>
                <a:cubicBezTo>
                  <a:pt x="970407" y="119634"/>
                  <a:pt x="944372" y="127254"/>
                  <a:pt x="931418" y="97282"/>
                </a:cubicBezTo>
                <a:cubicBezTo>
                  <a:pt x="918337" y="59817"/>
                  <a:pt x="924941" y="44831"/>
                  <a:pt x="944499" y="29972"/>
                </a:cubicBezTo>
                <a:cubicBezTo>
                  <a:pt x="950976" y="22479"/>
                  <a:pt x="959104" y="18796"/>
                  <a:pt x="968121" y="21590"/>
                </a:cubicBezTo>
                <a:close/>
                <a:moveTo>
                  <a:pt x="2252091" y="0"/>
                </a:moveTo>
                <a:lnTo>
                  <a:pt x="2324481" y="0"/>
                </a:lnTo>
                <a:lnTo>
                  <a:pt x="2325370" y="5715"/>
                </a:lnTo>
                <a:cubicBezTo>
                  <a:pt x="2321306" y="16891"/>
                  <a:pt x="2313178" y="26289"/>
                  <a:pt x="2306574" y="30099"/>
                </a:cubicBezTo>
                <a:cubicBezTo>
                  <a:pt x="2293493" y="37592"/>
                  <a:pt x="2267458" y="45085"/>
                  <a:pt x="2254377" y="15113"/>
                </a:cubicBezTo>
                <a:close/>
                <a:moveTo>
                  <a:pt x="1660271" y="0"/>
                </a:moveTo>
                <a:lnTo>
                  <a:pt x="1730883" y="0"/>
                </a:lnTo>
                <a:lnTo>
                  <a:pt x="1713484" y="22479"/>
                </a:lnTo>
                <a:cubicBezTo>
                  <a:pt x="1700403" y="29972"/>
                  <a:pt x="1674368" y="37465"/>
                  <a:pt x="1661287" y="7493"/>
                </a:cubicBezTo>
                <a:close/>
                <a:moveTo>
                  <a:pt x="1413764" y="0"/>
                </a:moveTo>
                <a:lnTo>
                  <a:pt x="1477518" y="0"/>
                </a:lnTo>
                <a:lnTo>
                  <a:pt x="1465961" y="14986"/>
                </a:lnTo>
                <a:cubicBezTo>
                  <a:pt x="1452880" y="22479"/>
                  <a:pt x="1426845" y="29972"/>
                  <a:pt x="1413764" y="0"/>
                </a:cubicBezTo>
                <a:close/>
                <a:moveTo>
                  <a:pt x="1198753" y="0"/>
                </a:moveTo>
                <a:lnTo>
                  <a:pt x="1263777" y="0"/>
                </a:lnTo>
                <a:lnTo>
                  <a:pt x="1263904" y="0"/>
                </a:lnTo>
                <a:cubicBezTo>
                  <a:pt x="1283462" y="22479"/>
                  <a:pt x="1270381" y="44958"/>
                  <a:pt x="1250823" y="59817"/>
                </a:cubicBezTo>
                <a:cubicBezTo>
                  <a:pt x="1237742" y="67310"/>
                  <a:pt x="1211707" y="74803"/>
                  <a:pt x="1198626" y="44831"/>
                </a:cubicBezTo>
                <a:cubicBezTo>
                  <a:pt x="1192149" y="29845"/>
                  <a:pt x="1190498" y="16764"/>
                  <a:pt x="1192911" y="6477"/>
                </a:cubicBezTo>
                <a:close/>
                <a:moveTo>
                  <a:pt x="407035" y="0"/>
                </a:moveTo>
                <a:lnTo>
                  <a:pt x="478917" y="0"/>
                </a:lnTo>
                <a:lnTo>
                  <a:pt x="481076" y="13208"/>
                </a:lnTo>
                <a:cubicBezTo>
                  <a:pt x="477012" y="24384"/>
                  <a:pt x="468884" y="33782"/>
                  <a:pt x="462280" y="37592"/>
                </a:cubicBezTo>
                <a:cubicBezTo>
                  <a:pt x="449199" y="45085"/>
                  <a:pt x="423164" y="52578"/>
                  <a:pt x="410083" y="22606"/>
                </a:cubicBezTo>
                <a:close/>
              </a:path>
            </a:pathLst>
          </a:custGeom>
          <a:solidFill>
            <a:srgbClr val="FFFFFF">
              <a:alpha val="600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8" name="Google Shape;748;p71"/>
          <p:cNvSpPr txBox="1"/>
          <p:nvPr/>
        </p:nvSpPr>
        <p:spPr>
          <a:xfrm>
            <a:off x="230452" y="1903757"/>
            <a:ext cx="3309662" cy="1042226"/>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1" i="0" lang="en" sz="3700" u="none" cap="none" strike="noStrike">
                <a:solidFill>
                  <a:srgbClr val="FFFFFF"/>
                </a:solidFill>
                <a:latin typeface="Arimo"/>
                <a:ea typeface="Arimo"/>
                <a:cs typeface="Arimo"/>
                <a:sym typeface="Arimo"/>
              </a:rPr>
              <a:t>​Cash Flow / Degree Camp​</a:t>
            </a:r>
            <a:endParaRPr sz="700"/>
          </a:p>
        </p:txBody>
      </p:sp>
      <p:sp>
        <p:nvSpPr>
          <p:cNvPr id="749" name="Google Shape;749;p71"/>
          <p:cNvSpPr/>
          <p:nvPr/>
        </p:nvSpPr>
        <p:spPr>
          <a:xfrm>
            <a:off x="3739415" y="187392"/>
            <a:ext cx="4775930" cy="4775930"/>
          </a:xfrm>
          <a:custGeom>
            <a:rect b="b" l="l" r="r" t="t"/>
            <a:pathLst>
              <a:path extrusionOk="0" h="12735814" w="12735814">
                <a:moveTo>
                  <a:pt x="0" y="6367907"/>
                </a:moveTo>
                <a:lnTo>
                  <a:pt x="636778" y="5858510"/>
                </a:lnTo>
                <a:lnTo>
                  <a:pt x="636778" y="6240526"/>
                </a:lnTo>
                <a:lnTo>
                  <a:pt x="6240526" y="6240526"/>
                </a:lnTo>
                <a:lnTo>
                  <a:pt x="6240526" y="636778"/>
                </a:lnTo>
                <a:lnTo>
                  <a:pt x="5858510" y="636778"/>
                </a:lnTo>
                <a:lnTo>
                  <a:pt x="6367907" y="0"/>
                </a:lnTo>
                <a:lnTo>
                  <a:pt x="6877304" y="636778"/>
                </a:lnTo>
                <a:lnTo>
                  <a:pt x="6495288" y="636778"/>
                </a:lnTo>
                <a:lnTo>
                  <a:pt x="6495288" y="6240526"/>
                </a:lnTo>
                <a:lnTo>
                  <a:pt x="12099036" y="6240526"/>
                </a:lnTo>
                <a:lnTo>
                  <a:pt x="12099036" y="5858510"/>
                </a:lnTo>
                <a:lnTo>
                  <a:pt x="12735814" y="6367907"/>
                </a:lnTo>
                <a:lnTo>
                  <a:pt x="12099036" y="6877304"/>
                </a:lnTo>
                <a:lnTo>
                  <a:pt x="12099036" y="6495288"/>
                </a:lnTo>
                <a:lnTo>
                  <a:pt x="6495288" y="6495288"/>
                </a:lnTo>
                <a:lnTo>
                  <a:pt x="6495288" y="12099036"/>
                </a:lnTo>
                <a:lnTo>
                  <a:pt x="6877304" y="12099036"/>
                </a:lnTo>
                <a:lnTo>
                  <a:pt x="6367907" y="12735814"/>
                </a:lnTo>
                <a:lnTo>
                  <a:pt x="5858510" y="12099036"/>
                </a:lnTo>
                <a:lnTo>
                  <a:pt x="6240526" y="12099036"/>
                </a:lnTo>
                <a:lnTo>
                  <a:pt x="6240526" y="6495288"/>
                </a:lnTo>
                <a:lnTo>
                  <a:pt x="636778" y="6495288"/>
                </a:lnTo>
                <a:lnTo>
                  <a:pt x="636778" y="6877304"/>
                </a:lnTo>
                <a:close/>
              </a:path>
            </a:pathLst>
          </a:custGeom>
          <a:solidFill>
            <a:srgbClr val="CFD5EA"/>
          </a:solidFill>
          <a:ln>
            <a:noFill/>
          </a:ln>
        </p:spPr>
      </p:sp>
      <p:grpSp>
        <p:nvGrpSpPr>
          <p:cNvPr id="750" name="Google Shape;750;p71"/>
          <p:cNvGrpSpPr/>
          <p:nvPr/>
        </p:nvGrpSpPr>
        <p:grpSpPr>
          <a:xfrm>
            <a:off x="4045088" y="493065"/>
            <a:ext cx="1919906" cy="1919907"/>
            <a:chOff x="0" y="0"/>
            <a:chExt cx="5119751" cy="5119751"/>
          </a:xfrm>
        </p:grpSpPr>
        <p:sp>
          <p:nvSpPr>
            <p:cNvPr id="751" name="Google Shape;751;p71"/>
            <p:cNvSpPr/>
            <p:nvPr/>
          </p:nvSpPr>
          <p:spPr>
            <a:xfrm>
              <a:off x="12700" y="12700"/>
              <a:ext cx="5094351" cy="5094351"/>
            </a:xfrm>
            <a:custGeom>
              <a:rect b="b" l="l" r="r" t="t"/>
              <a:pathLst>
                <a:path extrusionOk="0" h="5094351" w="5094351">
                  <a:moveTo>
                    <a:pt x="0" y="849122"/>
                  </a:moveTo>
                  <a:cubicBezTo>
                    <a:pt x="0" y="380111"/>
                    <a:pt x="380111" y="0"/>
                    <a:pt x="849122" y="0"/>
                  </a:cubicBezTo>
                  <a:lnTo>
                    <a:pt x="4245229" y="0"/>
                  </a:lnTo>
                  <a:cubicBezTo>
                    <a:pt x="4714113" y="0"/>
                    <a:pt x="5094351" y="380111"/>
                    <a:pt x="5094351" y="849122"/>
                  </a:cubicBezTo>
                  <a:lnTo>
                    <a:pt x="5094351" y="4245229"/>
                  </a:lnTo>
                  <a:cubicBezTo>
                    <a:pt x="5094351" y="4714113"/>
                    <a:pt x="4714240" y="5094351"/>
                    <a:pt x="4245229" y="5094351"/>
                  </a:cubicBezTo>
                  <a:lnTo>
                    <a:pt x="849122" y="5094351"/>
                  </a:lnTo>
                  <a:cubicBezTo>
                    <a:pt x="380111" y="5094351"/>
                    <a:pt x="0" y="4714240"/>
                    <a:pt x="0" y="4245229"/>
                  </a:cubicBezTo>
                  <a:close/>
                </a:path>
              </a:pathLst>
            </a:custGeom>
            <a:solidFill>
              <a:srgbClr val="4472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2" name="Google Shape;752;p71"/>
            <p:cNvSpPr/>
            <p:nvPr/>
          </p:nvSpPr>
          <p:spPr>
            <a:xfrm>
              <a:off x="0" y="0"/>
              <a:ext cx="5119751" cy="5119751"/>
            </a:xfrm>
            <a:custGeom>
              <a:rect b="b" l="l" r="r" t="t"/>
              <a:pathLst>
                <a:path extrusionOk="0" h="5119751" w="5119751">
                  <a:moveTo>
                    <a:pt x="0" y="861822"/>
                  </a:moveTo>
                  <a:cubicBezTo>
                    <a:pt x="0" y="385826"/>
                    <a:pt x="385826" y="0"/>
                    <a:pt x="861822" y="0"/>
                  </a:cubicBezTo>
                  <a:lnTo>
                    <a:pt x="4257929" y="0"/>
                  </a:lnTo>
                  <a:lnTo>
                    <a:pt x="4257929" y="12700"/>
                  </a:lnTo>
                  <a:lnTo>
                    <a:pt x="4257929" y="0"/>
                  </a:lnTo>
                  <a:cubicBezTo>
                    <a:pt x="4733925" y="0"/>
                    <a:pt x="5119751" y="385826"/>
                    <a:pt x="5119751" y="861822"/>
                  </a:cubicBezTo>
                  <a:lnTo>
                    <a:pt x="5107051" y="861822"/>
                  </a:lnTo>
                  <a:lnTo>
                    <a:pt x="5119751" y="861822"/>
                  </a:lnTo>
                  <a:lnTo>
                    <a:pt x="5119751" y="4257929"/>
                  </a:lnTo>
                  <a:lnTo>
                    <a:pt x="5107051" y="4257929"/>
                  </a:lnTo>
                  <a:lnTo>
                    <a:pt x="5119751" y="4257929"/>
                  </a:lnTo>
                  <a:cubicBezTo>
                    <a:pt x="5119751" y="4733925"/>
                    <a:pt x="4733925" y="5119751"/>
                    <a:pt x="4257929" y="5119751"/>
                  </a:cubicBezTo>
                  <a:lnTo>
                    <a:pt x="4257929" y="5107051"/>
                  </a:lnTo>
                  <a:lnTo>
                    <a:pt x="4257929" y="5119751"/>
                  </a:lnTo>
                  <a:lnTo>
                    <a:pt x="861822" y="5119751"/>
                  </a:lnTo>
                  <a:lnTo>
                    <a:pt x="861822" y="5107051"/>
                  </a:lnTo>
                  <a:lnTo>
                    <a:pt x="861822" y="5119751"/>
                  </a:lnTo>
                  <a:cubicBezTo>
                    <a:pt x="385826" y="5119751"/>
                    <a:pt x="0" y="4733925"/>
                    <a:pt x="0" y="4257929"/>
                  </a:cubicBezTo>
                  <a:lnTo>
                    <a:pt x="0" y="861822"/>
                  </a:lnTo>
                  <a:lnTo>
                    <a:pt x="12700" y="861822"/>
                  </a:lnTo>
                  <a:lnTo>
                    <a:pt x="0" y="861822"/>
                  </a:lnTo>
                  <a:moveTo>
                    <a:pt x="25400" y="861822"/>
                  </a:moveTo>
                  <a:lnTo>
                    <a:pt x="25400" y="4257929"/>
                  </a:lnTo>
                  <a:lnTo>
                    <a:pt x="12700" y="4257929"/>
                  </a:lnTo>
                  <a:lnTo>
                    <a:pt x="25400" y="4257929"/>
                  </a:lnTo>
                  <a:cubicBezTo>
                    <a:pt x="25400" y="4719828"/>
                    <a:pt x="399796" y="5094351"/>
                    <a:pt x="861822" y="5094351"/>
                  </a:cubicBezTo>
                  <a:lnTo>
                    <a:pt x="4257929" y="5094351"/>
                  </a:lnTo>
                  <a:cubicBezTo>
                    <a:pt x="4719828" y="5094351"/>
                    <a:pt x="5094351" y="4719955"/>
                    <a:pt x="5094351" y="4257929"/>
                  </a:cubicBezTo>
                  <a:lnTo>
                    <a:pt x="5094351" y="861822"/>
                  </a:lnTo>
                  <a:cubicBezTo>
                    <a:pt x="5094351" y="399796"/>
                    <a:pt x="4719828" y="25400"/>
                    <a:pt x="4257929" y="25400"/>
                  </a:cubicBezTo>
                  <a:lnTo>
                    <a:pt x="861822" y="25400"/>
                  </a:lnTo>
                  <a:lnTo>
                    <a:pt x="861822" y="12700"/>
                  </a:lnTo>
                  <a:lnTo>
                    <a:pt x="861822" y="25400"/>
                  </a:lnTo>
                  <a:cubicBezTo>
                    <a:pt x="399796" y="25400"/>
                    <a:pt x="25400" y="399796"/>
                    <a:pt x="25400" y="861822"/>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753" name="Google Shape;753;p71"/>
          <p:cNvSpPr txBox="1"/>
          <p:nvPr/>
        </p:nvSpPr>
        <p:spPr>
          <a:xfrm>
            <a:off x="4176444" y="643472"/>
            <a:ext cx="1657185" cy="1638136"/>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Create a repeatable income that never ends</a:t>
            </a:r>
            <a:endParaRPr sz="700"/>
          </a:p>
        </p:txBody>
      </p:sp>
      <p:grpSp>
        <p:nvGrpSpPr>
          <p:cNvPr id="754" name="Google Shape;754;p71"/>
          <p:cNvGrpSpPr/>
          <p:nvPr/>
        </p:nvGrpSpPr>
        <p:grpSpPr>
          <a:xfrm>
            <a:off x="6289777" y="493065"/>
            <a:ext cx="1919907" cy="1919907"/>
            <a:chOff x="0" y="0"/>
            <a:chExt cx="5119751" cy="5119751"/>
          </a:xfrm>
        </p:grpSpPr>
        <p:sp>
          <p:nvSpPr>
            <p:cNvPr id="755" name="Google Shape;755;p71"/>
            <p:cNvSpPr/>
            <p:nvPr/>
          </p:nvSpPr>
          <p:spPr>
            <a:xfrm>
              <a:off x="12700" y="12700"/>
              <a:ext cx="5094351" cy="5094351"/>
            </a:xfrm>
            <a:custGeom>
              <a:rect b="b" l="l" r="r" t="t"/>
              <a:pathLst>
                <a:path extrusionOk="0" h="5094351" w="5094351">
                  <a:moveTo>
                    <a:pt x="0" y="849122"/>
                  </a:moveTo>
                  <a:cubicBezTo>
                    <a:pt x="0" y="380111"/>
                    <a:pt x="380111" y="0"/>
                    <a:pt x="849122" y="0"/>
                  </a:cubicBezTo>
                  <a:lnTo>
                    <a:pt x="4245229" y="0"/>
                  </a:lnTo>
                  <a:cubicBezTo>
                    <a:pt x="4714113" y="0"/>
                    <a:pt x="5094351" y="380111"/>
                    <a:pt x="5094351" y="849122"/>
                  </a:cubicBezTo>
                  <a:lnTo>
                    <a:pt x="5094351" y="4245229"/>
                  </a:lnTo>
                  <a:cubicBezTo>
                    <a:pt x="5094351" y="4714113"/>
                    <a:pt x="4714240" y="5094351"/>
                    <a:pt x="4245229" y="5094351"/>
                  </a:cubicBezTo>
                  <a:lnTo>
                    <a:pt x="849122" y="5094351"/>
                  </a:lnTo>
                  <a:cubicBezTo>
                    <a:pt x="380111" y="5094351"/>
                    <a:pt x="0" y="4714240"/>
                    <a:pt x="0" y="4245229"/>
                  </a:cubicBezTo>
                  <a:close/>
                </a:path>
              </a:pathLst>
            </a:custGeom>
            <a:solidFill>
              <a:srgbClr val="A443B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6" name="Google Shape;756;p71"/>
            <p:cNvSpPr/>
            <p:nvPr/>
          </p:nvSpPr>
          <p:spPr>
            <a:xfrm>
              <a:off x="0" y="0"/>
              <a:ext cx="5119751" cy="5119751"/>
            </a:xfrm>
            <a:custGeom>
              <a:rect b="b" l="l" r="r" t="t"/>
              <a:pathLst>
                <a:path extrusionOk="0" h="5119751" w="5119751">
                  <a:moveTo>
                    <a:pt x="0" y="861822"/>
                  </a:moveTo>
                  <a:cubicBezTo>
                    <a:pt x="0" y="385826"/>
                    <a:pt x="385826" y="0"/>
                    <a:pt x="861822" y="0"/>
                  </a:cubicBezTo>
                  <a:lnTo>
                    <a:pt x="4257929" y="0"/>
                  </a:lnTo>
                  <a:lnTo>
                    <a:pt x="4257929" y="12700"/>
                  </a:lnTo>
                  <a:lnTo>
                    <a:pt x="4257929" y="0"/>
                  </a:lnTo>
                  <a:cubicBezTo>
                    <a:pt x="4733925" y="0"/>
                    <a:pt x="5119751" y="385826"/>
                    <a:pt x="5119751" y="861822"/>
                  </a:cubicBezTo>
                  <a:lnTo>
                    <a:pt x="5107051" y="861822"/>
                  </a:lnTo>
                  <a:lnTo>
                    <a:pt x="5119751" y="861822"/>
                  </a:lnTo>
                  <a:lnTo>
                    <a:pt x="5119751" y="4257929"/>
                  </a:lnTo>
                  <a:lnTo>
                    <a:pt x="5107051" y="4257929"/>
                  </a:lnTo>
                  <a:lnTo>
                    <a:pt x="5119751" y="4257929"/>
                  </a:lnTo>
                  <a:cubicBezTo>
                    <a:pt x="5119751" y="4733925"/>
                    <a:pt x="4733925" y="5119751"/>
                    <a:pt x="4257929" y="5119751"/>
                  </a:cubicBezTo>
                  <a:lnTo>
                    <a:pt x="4257929" y="5107051"/>
                  </a:lnTo>
                  <a:lnTo>
                    <a:pt x="4257929" y="5119751"/>
                  </a:lnTo>
                  <a:lnTo>
                    <a:pt x="861822" y="5119751"/>
                  </a:lnTo>
                  <a:lnTo>
                    <a:pt x="861822" y="5107051"/>
                  </a:lnTo>
                  <a:lnTo>
                    <a:pt x="861822" y="5119751"/>
                  </a:lnTo>
                  <a:cubicBezTo>
                    <a:pt x="385826" y="5119751"/>
                    <a:pt x="0" y="4733925"/>
                    <a:pt x="0" y="4257929"/>
                  </a:cubicBezTo>
                  <a:lnTo>
                    <a:pt x="0" y="861822"/>
                  </a:lnTo>
                  <a:lnTo>
                    <a:pt x="12700" y="861822"/>
                  </a:lnTo>
                  <a:lnTo>
                    <a:pt x="0" y="861822"/>
                  </a:lnTo>
                  <a:moveTo>
                    <a:pt x="25400" y="861822"/>
                  </a:moveTo>
                  <a:lnTo>
                    <a:pt x="25400" y="4257929"/>
                  </a:lnTo>
                  <a:lnTo>
                    <a:pt x="12700" y="4257929"/>
                  </a:lnTo>
                  <a:lnTo>
                    <a:pt x="25400" y="4257929"/>
                  </a:lnTo>
                  <a:cubicBezTo>
                    <a:pt x="25400" y="4719828"/>
                    <a:pt x="399796" y="5094351"/>
                    <a:pt x="861822" y="5094351"/>
                  </a:cubicBezTo>
                  <a:lnTo>
                    <a:pt x="4257929" y="5094351"/>
                  </a:lnTo>
                  <a:cubicBezTo>
                    <a:pt x="4719828" y="5094351"/>
                    <a:pt x="5094351" y="4719955"/>
                    <a:pt x="5094351" y="4257929"/>
                  </a:cubicBezTo>
                  <a:lnTo>
                    <a:pt x="5094351" y="861822"/>
                  </a:lnTo>
                  <a:cubicBezTo>
                    <a:pt x="5094351" y="399796"/>
                    <a:pt x="4719828" y="25400"/>
                    <a:pt x="4257929" y="25400"/>
                  </a:cubicBezTo>
                  <a:lnTo>
                    <a:pt x="861822" y="25400"/>
                  </a:lnTo>
                  <a:lnTo>
                    <a:pt x="861822" y="12700"/>
                  </a:lnTo>
                  <a:lnTo>
                    <a:pt x="861822" y="25400"/>
                  </a:lnTo>
                  <a:cubicBezTo>
                    <a:pt x="399796" y="25400"/>
                    <a:pt x="25400" y="399796"/>
                    <a:pt x="25400" y="861822"/>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757" name="Google Shape;757;p71"/>
          <p:cNvSpPr txBox="1"/>
          <p:nvPr/>
        </p:nvSpPr>
        <p:spPr>
          <a:xfrm>
            <a:off x="6299525" y="643475"/>
            <a:ext cx="1778700" cy="12807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300" u="none" cap="none" strike="noStrike">
                <a:solidFill>
                  <a:srgbClr val="FFFFFF"/>
                </a:solidFill>
                <a:latin typeface="Montserrat"/>
                <a:ea typeface="Montserrat"/>
                <a:cs typeface="Montserrat"/>
                <a:sym typeface="Montserrat"/>
              </a:rPr>
              <a:t>• Positive cash flows in properties</a:t>
            </a:r>
            <a:endParaRPr sz="500"/>
          </a:p>
          <a:p>
            <a:pPr indent="0" lvl="0" marL="0" marR="0" rtl="0" algn="ctr">
              <a:lnSpc>
                <a:spcPct val="108000"/>
              </a:lnSpc>
              <a:spcBef>
                <a:spcPts val="0"/>
              </a:spcBef>
              <a:spcAft>
                <a:spcPts val="0"/>
              </a:spcAft>
              <a:buNone/>
            </a:pPr>
            <a:r>
              <a:rPr b="0" i="0" lang="en" sz="1300" u="none" cap="none" strike="noStrike">
                <a:solidFill>
                  <a:srgbClr val="FFFFFF"/>
                </a:solidFill>
                <a:latin typeface="Montserrat"/>
                <a:ea typeface="Montserrat"/>
                <a:cs typeface="Montserrat"/>
                <a:sym typeface="Montserrat"/>
              </a:rPr>
              <a:t>• Create property-less passive income</a:t>
            </a:r>
            <a:endParaRPr sz="500"/>
          </a:p>
          <a:p>
            <a:pPr indent="0" lvl="0" marL="0" marR="0" rtl="0" algn="ctr">
              <a:lnSpc>
                <a:spcPct val="108000"/>
              </a:lnSpc>
              <a:spcBef>
                <a:spcPts val="0"/>
              </a:spcBef>
              <a:spcAft>
                <a:spcPts val="0"/>
              </a:spcAft>
              <a:buNone/>
            </a:pPr>
            <a:r>
              <a:rPr b="0" i="0" lang="en" sz="1300" u="none" cap="none" strike="noStrike">
                <a:solidFill>
                  <a:srgbClr val="FFFFFF"/>
                </a:solidFill>
                <a:latin typeface="Montserrat"/>
                <a:ea typeface="Montserrat"/>
                <a:cs typeface="Montserrat"/>
                <a:sym typeface="Montserrat"/>
              </a:rPr>
              <a:t>• Learn how to turn equity into cash flow</a:t>
            </a:r>
            <a:endParaRPr sz="500"/>
          </a:p>
        </p:txBody>
      </p:sp>
      <p:grpSp>
        <p:nvGrpSpPr>
          <p:cNvPr id="758" name="Google Shape;758;p71"/>
          <p:cNvGrpSpPr/>
          <p:nvPr/>
        </p:nvGrpSpPr>
        <p:grpSpPr>
          <a:xfrm>
            <a:off x="4045088" y="2737754"/>
            <a:ext cx="1919906" cy="1919907"/>
            <a:chOff x="0" y="0"/>
            <a:chExt cx="5119751" cy="5119751"/>
          </a:xfrm>
        </p:grpSpPr>
        <p:sp>
          <p:nvSpPr>
            <p:cNvPr id="759" name="Google Shape;759;p71"/>
            <p:cNvSpPr/>
            <p:nvPr/>
          </p:nvSpPr>
          <p:spPr>
            <a:xfrm>
              <a:off x="12700" y="12700"/>
              <a:ext cx="5094351" cy="5094351"/>
            </a:xfrm>
            <a:custGeom>
              <a:rect b="b" l="l" r="r" t="t"/>
              <a:pathLst>
                <a:path extrusionOk="0" h="5094351" w="5094351">
                  <a:moveTo>
                    <a:pt x="0" y="849122"/>
                  </a:moveTo>
                  <a:cubicBezTo>
                    <a:pt x="0" y="380111"/>
                    <a:pt x="380111" y="0"/>
                    <a:pt x="849122" y="0"/>
                  </a:cubicBezTo>
                  <a:lnTo>
                    <a:pt x="4245229" y="0"/>
                  </a:lnTo>
                  <a:cubicBezTo>
                    <a:pt x="4714113" y="0"/>
                    <a:pt x="5094351" y="380111"/>
                    <a:pt x="5094351" y="849122"/>
                  </a:cubicBezTo>
                  <a:lnTo>
                    <a:pt x="5094351" y="4245229"/>
                  </a:lnTo>
                  <a:cubicBezTo>
                    <a:pt x="5094351" y="4714113"/>
                    <a:pt x="4714240" y="5094351"/>
                    <a:pt x="4245229" y="5094351"/>
                  </a:cubicBezTo>
                  <a:lnTo>
                    <a:pt x="849122" y="5094351"/>
                  </a:lnTo>
                  <a:cubicBezTo>
                    <a:pt x="380111" y="5094351"/>
                    <a:pt x="0" y="4714240"/>
                    <a:pt x="0" y="4245229"/>
                  </a:cubicBezTo>
                  <a:close/>
                </a:path>
              </a:pathLst>
            </a:custGeom>
            <a:solidFill>
              <a:srgbClr val="B6454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0" name="Google Shape;760;p71"/>
            <p:cNvSpPr/>
            <p:nvPr/>
          </p:nvSpPr>
          <p:spPr>
            <a:xfrm>
              <a:off x="0" y="0"/>
              <a:ext cx="5119751" cy="5119751"/>
            </a:xfrm>
            <a:custGeom>
              <a:rect b="b" l="l" r="r" t="t"/>
              <a:pathLst>
                <a:path extrusionOk="0" h="5119751" w="5119751">
                  <a:moveTo>
                    <a:pt x="0" y="861822"/>
                  </a:moveTo>
                  <a:cubicBezTo>
                    <a:pt x="0" y="385826"/>
                    <a:pt x="385826" y="0"/>
                    <a:pt x="861822" y="0"/>
                  </a:cubicBezTo>
                  <a:lnTo>
                    <a:pt x="4257929" y="0"/>
                  </a:lnTo>
                  <a:lnTo>
                    <a:pt x="4257929" y="12700"/>
                  </a:lnTo>
                  <a:lnTo>
                    <a:pt x="4257929" y="0"/>
                  </a:lnTo>
                  <a:cubicBezTo>
                    <a:pt x="4733925" y="0"/>
                    <a:pt x="5119751" y="385826"/>
                    <a:pt x="5119751" y="861822"/>
                  </a:cubicBezTo>
                  <a:lnTo>
                    <a:pt x="5107051" y="861822"/>
                  </a:lnTo>
                  <a:lnTo>
                    <a:pt x="5119751" y="861822"/>
                  </a:lnTo>
                  <a:lnTo>
                    <a:pt x="5119751" y="4257929"/>
                  </a:lnTo>
                  <a:lnTo>
                    <a:pt x="5107051" y="4257929"/>
                  </a:lnTo>
                  <a:lnTo>
                    <a:pt x="5119751" y="4257929"/>
                  </a:lnTo>
                  <a:cubicBezTo>
                    <a:pt x="5119751" y="4733925"/>
                    <a:pt x="4733925" y="5119751"/>
                    <a:pt x="4257929" y="5119751"/>
                  </a:cubicBezTo>
                  <a:lnTo>
                    <a:pt x="4257929" y="5107051"/>
                  </a:lnTo>
                  <a:lnTo>
                    <a:pt x="4257929" y="5119751"/>
                  </a:lnTo>
                  <a:lnTo>
                    <a:pt x="861822" y="5119751"/>
                  </a:lnTo>
                  <a:lnTo>
                    <a:pt x="861822" y="5107051"/>
                  </a:lnTo>
                  <a:lnTo>
                    <a:pt x="861822" y="5119751"/>
                  </a:lnTo>
                  <a:cubicBezTo>
                    <a:pt x="385826" y="5119751"/>
                    <a:pt x="0" y="4733925"/>
                    <a:pt x="0" y="4257929"/>
                  </a:cubicBezTo>
                  <a:lnTo>
                    <a:pt x="0" y="861822"/>
                  </a:lnTo>
                  <a:lnTo>
                    <a:pt x="12700" y="861822"/>
                  </a:lnTo>
                  <a:lnTo>
                    <a:pt x="0" y="861822"/>
                  </a:lnTo>
                  <a:moveTo>
                    <a:pt x="25400" y="861822"/>
                  </a:moveTo>
                  <a:lnTo>
                    <a:pt x="25400" y="4257929"/>
                  </a:lnTo>
                  <a:lnTo>
                    <a:pt x="12700" y="4257929"/>
                  </a:lnTo>
                  <a:lnTo>
                    <a:pt x="25400" y="4257929"/>
                  </a:lnTo>
                  <a:cubicBezTo>
                    <a:pt x="25400" y="4719828"/>
                    <a:pt x="399796" y="5094351"/>
                    <a:pt x="861822" y="5094351"/>
                  </a:cubicBezTo>
                  <a:lnTo>
                    <a:pt x="4257929" y="5094351"/>
                  </a:lnTo>
                  <a:cubicBezTo>
                    <a:pt x="4719828" y="5094351"/>
                    <a:pt x="5094351" y="4719955"/>
                    <a:pt x="5094351" y="4257929"/>
                  </a:cubicBezTo>
                  <a:lnTo>
                    <a:pt x="5094351" y="861822"/>
                  </a:lnTo>
                  <a:cubicBezTo>
                    <a:pt x="5094351" y="399796"/>
                    <a:pt x="4719828" y="25400"/>
                    <a:pt x="4257929" y="25400"/>
                  </a:cubicBezTo>
                  <a:lnTo>
                    <a:pt x="861822" y="25400"/>
                  </a:lnTo>
                  <a:lnTo>
                    <a:pt x="861822" y="12700"/>
                  </a:lnTo>
                  <a:lnTo>
                    <a:pt x="861822" y="25400"/>
                  </a:lnTo>
                  <a:cubicBezTo>
                    <a:pt x="399796" y="25400"/>
                    <a:pt x="25400" y="399796"/>
                    <a:pt x="25400" y="861822"/>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761" name="Google Shape;761;p71"/>
          <p:cNvSpPr txBox="1"/>
          <p:nvPr/>
        </p:nvSpPr>
        <p:spPr>
          <a:xfrm>
            <a:off x="4176444" y="2888161"/>
            <a:ext cx="1657185" cy="1638136"/>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Create interest-only notes that never pay off</a:t>
            </a:r>
            <a:endParaRPr sz="700"/>
          </a:p>
        </p:txBody>
      </p:sp>
      <p:grpSp>
        <p:nvGrpSpPr>
          <p:cNvPr id="762" name="Google Shape;762;p71"/>
          <p:cNvGrpSpPr/>
          <p:nvPr/>
        </p:nvGrpSpPr>
        <p:grpSpPr>
          <a:xfrm>
            <a:off x="6289777" y="2737754"/>
            <a:ext cx="1919907" cy="1919907"/>
            <a:chOff x="0" y="0"/>
            <a:chExt cx="5119751" cy="5119751"/>
          </a:xfrm>
        </p:grpSpPr>
        <p:sp>
          <p:nvSpPr>
            <p:cNvPr id="763" name="Google Shape;763;p71"/>
            <p:cNvSpPr/>
            <p:nvPr/>
          </p:nvSpPr>
          <p:spPr>
            <a:xfrm>
              <a:off x="12700" y="12700"/>
              <a:ext cx="5094351" cy="5094351"/>
            </a:xfrm>
            <a:custGeom>
              <a:rect b="b" l="l" r="r" t="t"/>
              <a:pathLst>
                <a:path extrusionOk="0" h="5094351" w="5094351">
                  <a:moveTo>
                    <a:pt x="0" y="849122"/>
                  </a:moveTo>
                  <a:cubicBezTo>
                    <a:pt x="0" y="380111"/>
                    <a:pt x="380111" y="0"/>
                    <a:pt x="849122" y="0"/>
                  </a:cubicBezTo>
                  <a:lnTo>
                    <a:pt x="4245229" y="0"/>
                  </a:lnTo>
                  <a:cubicBezTo>
                    <a:pt x="4714113" y="0"/>
                    <a:pt x="5094351" y="380111"/>
                    <a:pt x="5094351" y="849122"/>
                  </a:cubicBezTo>
                  <a:lnTo>
                    <a:pt x="5094351" y="4245229"/>
                  </a:lnTo>
                  <a:cubicBezTo>
                    <a:pt x="5094351" y="4714113"/>
                    <a:pt x="4714240" y="5094351"/>
                    <a:pt x="4245229" y="5094351"/>
                  </a:cubicBezTo>
                  <a:lnTo>
                    <a:pt x="849122" y="5094351"/>
                  </a:lnTo>
                  <a:cubicBezTo>
                    <a:pt x="380111" y="5094351"/>
                    <a:pt x="0" y="4714240"/>
                    <a:pt x="0" y="4245229"/>
                  </a:cubicBezTo>
                  <a:close/>
                </a:path>
              </a:pathLst>
            </a:custGeom>
            <a:solidFill>
              <a:srgbClr val="A4AD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4" name="Google Shape;764;p71"/>
            <p:cNvSpPr/>
            <p:nvPr/>
          </p:nvSpPr>
          <p:spPr>
            <a:xfrm>
              <a:off x="0" y="0"/>
              <a:ext cx="5119751" cy="5119751"/>
            </a:xfrm>
            <a:custGeom>
              <a:rect b="b" l="l" r="r" t="t"/>
              <a:pathLst>
                <a:path extrusionOk="0" h="5119751" w="5119751">
                  <a:moveTo>
                    <a:pt x="0" y="861822"/>
                  </a:moveTo>
                  <a:cubicBezTo>
                    <a:pt x="0" y="385826"/>
                    <a:pt x="385826" y="0"/>
                    <a:pt x="861822" y="0"/>
                  </a:cubicBezTo>
                  <a:lnTo>
                    <a:pt x="4257929" y="0"/>
                  </a:lnTo>
                  <a:lnTo>
                    <a:pt x="4257929" y="12700"/>
                  </a:lnTo>
                  <a:lnTo>
                    <a:pt x="4257929" y="0"/>
                  </a:lnTo>
                  <a:cubicBezTo>
                    <a:pt x="4733925" y="0"/>
                    <a:pt x="5119751" y="385826"/>
                    <a:pt x="5119751" y="861822"/>
                  </a:cubicBezTo>
                  <a:lnTo>
                    <a:pt x="5107051" y="861822"/>
                  </a:lnTo>
                  <a:lnTo>
                    <a:pt x="5119751" y="861822"/>
                  </a:lnTo>
                  <a:lnTo>
                    <a:pt x="5119751" y="4257929"/>
                  </a:lnTo>
                  <a:lnTo>
                    <a:pt x="5107051" y="4257929"/>
                  </a:lnTo>
                  <a:lnTo>
                    <a:pt x="5119751" y="4257929"/>
                  </a:lnTo>
                  <a:cubicBezTo>
                    <a:pt x="5119751" y="4733925"/>
                    <a:pt x="4733925" y="5119751"/>
                    <a:pt x="4257929" y="5119751"/>
                  </a:cubicBezTo>
                  <a:lnTo>
                    <a:pt x="4257929" y="5107051"/>
                  </a:lnTo>
                  <a:lnTo>
                    <a:pt x="4257929" y="5119751"/>
                  </a:lnTo>
                  <a:lnTo>
                    <a:pt x="861822" y="5119751"/>
                  </a:lnTo>
                  <a:lnTo>
                    <a:pt x="861822" y="5107051"/>
                  </a:lnTo>
                  <a:lnTo>
                    <a:pt x="861822" y="5119751"/>
                  </a:lnTo>
                  <a:cubicBezTo>
                    <a:pt x="385826" y="5119751"/>
                    <a:pt x="0" y="4733925"/>
                    <a:pt x="0" y="4257929"/>
                  </a:cubicBezTo>
                  <a:lnTo>
                    <a:pt x="0" y="861822"/>
                  </a:lnTo>
                  <a:lnTo>
                    <a:pt x="12700" y="861822"/>
                  </a:lnTo>
                  <a:lnTo>
                    <a:pt x="0" y="861822"/>
                  </a:lnTo>
                  <a:moveTo>
                    <a:pt x="25400" y="861822"/>
                  </a:moveTo>
                  <a:lnTo>
                    <a:pt x="25400" y="4257929"/>
                  </a:lnTo>
                  <a:lnTo>
                    <a:pt x="12700" y="4257929"/>
                  </a:lnTo>
                  <a:lnTo>
                    <a:pt x="25400" y="4257929"/>
                  </a:lnTo>
                  <a:cubicBezTo>
                    <a:pt x="25400" y="4719828"/>
                    <a:pt x="399796" y="5094351"/>
                    <a:pt x="861822" y="5094351"/>
                  </a:cubicBezTo>
                  <a:lnTo>
                    <a:pt x="4257929" y="5094351"/>
                  </a:lnTo>
                  <a:cubicBezTo>
                    <a:pt x="4719828" y="5094351"/>
                    <a:pt x="5094351" y="4719955"/>
                    <a:pt x="5094351" y="4257929"/>
                  </a:cubicBezTo>
                  <a:lnTo>
                    <a:pt x="5094351" y="861822"/>
                  </a:lnTo>
                  <a:cubicBezTo>
                    <a:pt x="5094351" y="399796"/>
                    <a:pt x="4719828" y="25400"/>
                    <a:pt x="4257929" y="25400"/>
                  </a:cubicBezTo>
                  <a:lnTo>
                    <a:pt x="861822" y="25400"/>
                  </a:lnTo>
                  <a:lnTo>
                    <a:pt x="861822" y="12700"/>
                  </a:lnTo>
                  <a:lnTo>
                    <a:pt x="861822" y="25400"/>
                  </a:lnTo>
                  <a:cubicBezTo>
                    <a:pt x="399796" y="25400"/>
                    <a:pt x="25400" y="399796"/>
                    <a:pt x="25400" y="861822"/>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765" name="Google Shape;765;p71"/>
          <p:cNvSpPr txBox="1"/>
          <p:nvPr/>
        </p:nvSpPr>
        <p:spPr>
          <a:xfrm>
            <a:off x="6421133" y="2888161"/>
            <a:ext cx="1657200" cy="16119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u="none" cap="none" strike="noStrike">
                <a:solidFill>
                  <a:srgbClr val="FFFFFF"/>
                </a:solidFill>
                <a:latin typeface="Montserrat"/>
                <a:ea typeface="Montserrat"/>
                <a:cs typeface="Montserrat"/>
                <a:sym typeface="Montserrat"/>
              </a:rPr>
              <a:t>• Learn how to set up incredible financing for better cash flows</a:t>
            </a:r>
            <a:endParaRPr sz="600"/>
          </a:p>
          <a:p>
            <a:pPr indent="0" lvl="0" marL="0" marR="0" rtl="0" algn="ctr">
              <a:lnSpc>
                <a:spcPct val="108000"/>
              </a:lnSpc>
              <a:spcBef>
                <a:spcPts val="0"/>
              </a:spcBef>
              <a:spcAft>
                <a:spcPts val="0"/>
              </a:spcAft>
              <a:buNone/>
            </a:pPr>
            <a:r>
              <a:rPr b="0" i="0" lang="en" u="none" cap="none" strike="noStrike">
                <a:solidFill>
                  <a:srgbClr val="FFFFFF"/>
                </a:solidFill>
                <a:latin typeface="Montserrat"/>
                <a:ea typeface="Montserrat"/>
                <a:cs typeface="Montserrat"/>
                <a:sym typeface="Montserrat"/>
              </a:rPr>
              <a:t>• Learn strategies to get tenants to pay higher rents</a:t>
            </a:r>
            <a:endParaRPr sz="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9BD5"/>
        </a:solidFill>
      </p:bgPr>
    </p:bg>
    <p:spTree>
      <p:nvGrpSpPr>
        <p:cNvPr id="769" name="Shape 769"/>
        <p:cNvGrpSpPr/>
        <p:nvPr/>
      </p:nvGrpSpPr>
      <p:grpSpPr>
        <a:xfrm>
          <a:off x="0" y="0"/>
          <a:ext cx="0" cy="0"/>
          <a:chOff x="0" y="0"/>
          <a:chExt cx="0" cy="0"/>
        </a:xfrm>
      </p:grpSpPr>
      <p:sp>
        <p:nvSpPr>
          <p:cNvPr id="770" name="Google Shape;770;p72"/>
          <p:cNvSpPr/>
          <p:nvPr/>
        </p:nvSpPr>
        <p:spPr>
          <a:xfrm>
            <a:off x="0" y="-2493"/>
            <a:ext cx="9144000" cy="51435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id="771" name="Google Shape;771;p72"/>
          <p:cNvSpPr/>
          <p:nvPr/>
        </p:nvSpPr>
        <p:spPr>
          <a:xfrm>
            <a:off x="0" y="-2493"/>
            <a:ext cx="3543205" cy="5145977"/>
          </a:xfrm>
          <a:custGeom>
            <a:rect b="b" l="l" r="r" t="t"/>
            <a:pathLst>
              <a:path extrusionOk="0" h="13722604" w="9448546">
                <a:moveTo>
                  <a:pt x="0" y="0"/>
                </a:moveTo>
                <a:lnTo>
                  <a:pt x="9448546" y="0"/>
                </a:lnTo>
                <a:lnTo>
                  <a:pt x="9448546" y="13722604"/>
                </a:lnTo>
                <a:lnTo>
                  <a:pt x="0" y="13722604"/>
                </a:lnTo>
                <a:close/>
              </a:path>
            </a:pathLst>
          </a:custGeom>
          <a:solidFill>
            <a:srgbClr val="000000">
              <a:alpha val="80000"/>
            </a:srgbClr>
          </a:solidFill>
          <a:ln>
            <a:noFill/>
          </a:ln>
        </p:spPr>
      </p:sp>
      <p:sp>
        <p:nvSpPr>
          <p:cNvPr id="772" name="Google Shape;772;p72"/>
          <p:cNvSpPr/>
          <p:nvPr/>
        </p:nvSpPr>
        <p:spPr>
          <a:xfrm>
            <a:off x="0" y="0"/>
            <a:ext cx="3239262" cy="5143500"/>
          </a:xfrm>
          <a:custGeom>
            <a:rect b="b" l="l" r="r" t="t"/>
            <a:pathLst>
              <a:path extrusionOk="0" h="13716000" w="8638032">
                <a:moveTo>
                  <a:pt x="0" y="0"/>
                </a:moveTo>
                <a:lnTo>
                  <a:pt x="2285746" y="0"/>
                </a:lnTo>
                <a:lnTo>
                  <a:pt x="8638032" y="13716000"/>
                </a:lnTo>
                <a:lnTo>
                  <a:pt x="0" y="13716000"/>
                </a:lnTo>
                <a:close/>
              </a:path>
            </a:pathLst>
          </a:custGeom>
          <a:solidFill>
            <a:srgbClr val="000000">
              <a:alpha val="34901"/>
            </a:srgbClr>
          </a:solidFill>
          <a:ln>
            <a:noFill/>
          </a:ln>
        </p:spPr>
      </p:sp>
      <p:sp>
        <p:nvSpPr>
          <p:cNvPr id="773" name="Google Shape;773;p72"/>
          <p:cNvSpPr txBox="1"/>
          <p:nvPr/>
        </p:nvSpPr>
        <p:spPr>
          <a:xfrm>
            <a:off x="84347" y="1399112"/>
            <a:ext cx="3413150" cy="1505941"/>
          </a:xfrm>
          <a:prstGeom prst="rect">
            <a:avLst/>
          </a:prstGeom>
          <a:noFill/>
          <a:ln>
            <a:noFill/>
          </a:ln>
        </p:spPr>
        <p:txBody>
          <a:bodyPr anchorCtr="0" anchor="t" bIns="0" lIns="0" spcFirstLastPara="1" rIns="0" wrap="square" tIns="0">
            <a:spAutoFit/>
          </a:bodyPr>
          <a:lstStyle/>
          <a:p>
            <a:pPr indent="0" lvl="0" marL="0" marR="0" rtl="0" algn="ctr">
              <a:lnSpc>
                <a:spcPct val="30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07996"/>
              </a:lnSpc>
              <a:spcBef>
                <a:spcPts val="0"/>
              </a:spcBef>
              <a:spcAft>
                <a:spcPts val="0"/>
              </a:spcAft>
              <a:buNone/>
            </a:pPr>
            <a:r>
              <a:rPr b="1" i="0" lang="en" sz="3300" u="none" cap="none" strike="noStrike">
                <a:solidFill>
                  <a:srgbClr val="FFFFFF"/>
                </a:solidFill>
                <a:latin typeface="Arimo"/>
                <a:ea typeface="Arimo"/>
                <a:cs typeface="Arimo"/>
                <a:sym typeface="Arimo"/>
              </a:rPr>
              <a:t>Re-Development.</a:t>
            </a:r>
            <a:endParaRPr sz="700"/>
          </a:p>
          <a:p>
            <a:pPr indent="0" lvl="0" marL="0" marR="0" rtl="0" algn="ctr">
              <a:lnSpc>
                <a:spcPct val="107992"/>
              </a:lnSpc>
              <a:spcBef>
                <a:spcPts val="0"/>
              </a:spcBef>
              <a:spcAft>
                <a:spcPts val="0"/>
              </a:spcAft>
              <a:buNone/>
            </a:pPr>
            <a:r>
              <a:rPr b="1" i="0" lang="en" sz="2600" u="none" cap="none" strike="noStrike">
                <a:solidFill>
                  <a:srgbClr val="FFFFFF"/>
                </a:solidFill>
                <a:latin typeface="Arimo"/>
                <a:ea typeface="Arimo"/>
                <a:cs typeface="Arimo"/>
                <a:sym typeface="Arimo"/>
              </a:rPr>
              <a:t>Renovating Properties for Massive Profit.</a:t>
            </a:r>
            <a:endParaRPr sz="700"/>
          </a:p>
        </p:txBody>
      </p:sp>
      <p:pic>
        <p:nvPicPr>
          <p:cNvPr id="774" name="Google Shape;774;p72"/>
          <p:cNvPicPr preferRelativeResize="0"/>
          <p:nvPr/>
        </p:nvPicPr>
        <p:blipFill rotWithShape="1">
          <a:blip r:embed="rId3">
            <a:alphaModFix/>
          </a:blip>
          <a:srcRect b="-1" l="39290" r="19208" t="0"/>
          <a:stretch/>
        </p:blipFill>
        <p:spPr>
          <a:xfrm>
            <a:off x="3990748" y="271350"/>
            <a:ext cx="2296657" cy="2681045"/>
          </a:xfrm>
          <a:prstGeom prst="rect">
            <a:avLst/>
          </a:prstGeom>
          <a:noFill/>
          <a:ln>
            <a:noFill/>
          </a:ln>
        </p:spPr>
      </p:pic>
      <p:pic>
        <p:nvPicPr>
          <p:cNvPr id="775" name="Google Shape;775;p72"/>
          <p:cNvPicPr preferRelativeResize="0"/>
          <p:nvPr/>
        </p:nvPicPr>
        <p:blipFill rotWithShape="1">
          <a:blip r:embed="rId4">
            <a:alphaModFix/>
          </a:blip>
          <a:srcRect b="27853" l="0" r="25" t="3241"/>
          <a:stretch/>
        </p:blipFill>
        <p:spPr>
          <a:xfrm>
            <a:off x="6438436" y="271351"/>
            <a:ext cx="2296658" cy="1543050"/>
          </a:xfrm>
          <a:prstGeom prst="rect">
            <a:avLst/>
          </a:prstGeom>
          <a:noFill/>
          <a:ln>
            <a:noFill/>
          </a:ln>
        </p:spPr>
      </p:pic>
      <p:pic>
        <p:nvPicPr>
          <p:cNvPr id="776" name="Google Shape;776;p72"/>
          <p:cNvPicPr preferRelativeResize="0"/>
          <p:nvPr/>
        </p:nvPicPr>
        <p:blipFill rotWithShape="1">
          <a:blip r:embed="rId5">
            <a:alphaModFix/>
          </a:blip>
          <a:srcRect b="4990" l="0" r="44" t="7029"/>
          <a:stretch/>
        </p:blipFill>
        <p:spPr>
          <a:xfrm>
            <a:off x="3990747" y="3091922"/>
            <a:ext cx="2296658" cy="1540800"/>
          </a:xfrm>
          <a:prstGeom prst="rect">
            <a:avLst/>
          </a:prstGeom>
          <a:noFill/>
          <a:ln>
            <a:noFill/>
          </a:ln>
        </p:spPr>
      </p:pic>
      <p:pic>
        <p:nvPicPr>
          <p:cNvPr id="777" name="Google Shape;777;p72"/>
          <p:cNvPicPr preferRelativeResize="0"/>
          <p:nvPr/>
        </p:nvPicPr>
        <p:blipFill rotWithShape="1">
          <a:blip r:embed="rId6">
            <a:alphaModFix/>
          </a:blip>
          <a:srcRect b="-1" l="33580" r="24913" t="0"/>
          <a:stretch/>
        </p:blipFill>
        <p:spPr>
          <a:xfrm>
            <a:off x="6438436" y="1948940"/>
            <a:ext cx="2296658" cy="268104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9BD5"/>
        </a:solidFill>
      </p:bgPr>
    </p:bg>
    <p:spTree>
      <p:nvGrpSpPr>
        <p:cNvPr id="781" name="Shape 781"/>
        <p:cNvGrpSpPr/>
        <p:nvPr/>
      </p:nvGrpSpPr>
      <p:grpSpPr>
        <a:xfrm>
          <a:off x="0" y="0"/>
          <a:ext cx="0" cy="0"/>
          <a:chOff x="0" y="0"/>
          <a:chExt cx="0" cy="0"/>
        </a:xfrm>
      </p:grpSpPr>
      <p:sp>
        <p:nvSpPr>
          <p:cNvPr id="782" name="Google Shape;782;p73"/>
          <p:cNvSpPr/>
          <p:nvPr/>
        </p:nvSpPr>
        <p:spPr>
          <a:xfrm>
            <a:off x="0" y="0"/>
            <a:ext cx="4614815" cy="5143119"/>
          </a:xfrm>
          <a:custGeom>
            <a:rect b="b" l="l" r="r" t="t"/>
            <a:pathLst>
              <a:path extrusionOk="0" h="13714985" w="12306174">
                <a:moveTo>
                  <a:pt x="0" y="0"/>
                </a:moveTo>
                <a:lnTo>
                  <a:pt x="9960102" y="0"/>
                </a:lnTo>
                <a:lnTo>
                  <a:pt x="9985375" y="63500"/>
                </a:lnTo>
                <a:cubicBezTo>
                  <a:pt x="12095480" y="5364861"/>
                  <a:pt x="12095480" y="5364861"/>
                  <a:pt x="12095480" y="5364861"/>
                </a:cubicBezTo>
                <a:cubicBezTo>
                  <a:pt x="12306174" y="5976112"/>
                  <a:pt x="12306174" y="6893052"/>
                  <a:pt x="12095480" y="7504303"/>
                </a:cubicBezTo>
                <a:cubicBezTo>
                  <a:pt x="11127486" y="9936480"/>
                  <a:pt x="10371201" y="11836400"/>
                  <a:pt x="9780397" y="13320776"/>
                </a:cubicBezTo>
                <a:lnTo>
                  <a:pt x="9623425" y="13714985"/>
                </a:lnTo>
                <a:lnTo>
                  <a:pt x="0" y="13714985"/>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3" name="Google Shape;783;p73"/>
          <p:cNvSpPr txBox="1"/>
          <p:nvPr/>
        </p:nvSpPr>
        <p:spPr>
          <a:xfrm>
            <a:off x="621187" y="1038126"/>
            <a:ext cx="3806742" cy="134229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3600" u="none" cap="none" strike="noStrike">
                <a:solidFill>
                  <a:srgbClr val="FFFFFF"/>
                </a:solidFill>
                <a:latin typeface="Open Sans Light"/>
                <a:ea typeface="Open Sans Light"/>
                <a:cs typeface="Open Sans Light"/>
                <a:sym typeface="Open Sans Light"/>
              </a:rPr>
              <a:t>Foreign Buyer / Investors </a:t>
            </a:r>
            <a:endParaRPr sz="700"/>
          </a:p>
        </p:txBody>
      </p:sp>
      <p:sp>
        <p:nvSpPr>
          <p:cNvPr id="784" name="Google Shape;784;p73"/>
          <p:cNvSpPr/>
          <p:nvPr/>
        </p:nvSpPr>
        <p:spPr>
          <a:xfrm>
            <a:off x="513921" y="620772"/>
            <a:ext cx="528733" cy="467963"/>
          </a:xfrm>
          <a:custGeom>
            <a:rect b="b" l="l" r="r" t="t"/>
            <a:pathLst>
              <a:path extrusionOk="0" h="1247902" w="1409954">
                <a:moveTo>
                  <a:pt x="416814" y="1247902"/>
                </a:moveTo>
                <a:cubicBezTo>
                  <a:pt x="376809" y="1247902"/>
                  <a:pt x="328422" y="1222629"/>
                  <a:pt x="308991" y="1186307"/>
                </a:cubicBezTo>
                <a:lnTo>
                  <a:pt x="334264" y="1172845"/>
                </a:lnTo>
                <a:lnTo>
                  <a:pt x="309499" y="1187069"/>
                </a:lnTo>
                <a:lnTo>
                  <a:pt x="20447" y="686435"/>
                </a:lnTo>
                <a:lnTo>
                  <a:pt x="20320" y="686181"/>
                </a:lnTo>
                <a:cubicBezTo>
                  <a:pt x="0" y="649986"/>
                  <a:pt x="0" y="598043"/>
                  <a:pt x="20320" y="561848"/>
                </a:cubicBezTo>
                <a:lnTo>
                  <a:pt x="20447" y="561594"/>
                </a:lnTo>
                <a:lnTo>
                  <a:pt x="309499" y="60706"/>
                </a:lnTo>
                <a:lnTo>
                  <a:pt x="334264" y="74930"/>
                </a:lnTo>
                <a:lnTo>
                  <a:pt x="308991" y="61468"/>
                </a:lnTo>
                <a:cubicBezTo>
                  <a:pt x="328422" y="25273"/>
                  <a:pt x="376809" y="0"/>
                  <a:pt x="416814" y="0"/>
                </a:cubicBezTo>
                <a:lnTo>
                  <a:pt x="416814" y="28575"/>
                </a:lnTo>
                <a:lnTo>
                  <a:pt x="416814" y="0"/>
                </a:lnTo>
                <a:lnTo>
                  <a:pt x="995045" y="0"/>
                </a:lnTo>
                <a:lnTo>
                  <a:pt x="995045" y="28575"/>
                </a:lnTo>
                <a:lnTo>
                  <a:pt x="995045" y="0"/>
                </a:lnTo>
                <a:cubicBezTo>
                  <a:pt x="1034034" y="0"/>
                  <a:pt x="1081278" y="25654"/>
                  <a:pt x="1102106" y="60325"/>
                </a:cubicBezTo>
                <a:lnTo>
                  <a:pt x="1102360" y="60706"/>
                </a:lnTo>
                <a:lnTo>
                  <a:pt x="1391412" y="561467"/>
                </a:lnTo>
                <a:cubicBezTo>
                  <a:pt x="1391666" y="561975"/>
                  <a:pt x="1391920" y="562483"/>
                  <a:pt x="1392174" y="562991"/>
                </a:cubicBezTo>
                <a:cubicBezTo>
                  <a:pt x="1409954" y="598551"/>
                  <a:pt x="1409954" y="649351"/>
                  <a:pt x="1392174" y="684911"/>
                </a:cubicBezTo>
                <a:cubicBezTo>
                  <a:pt x="1391920" y="685419"/>
                  <a:pt x="1391666" y="685927"/>
                  <a:pt x="1391412" y="686435"/>
                </a:cubicBezTo>
                <a:lnTo>
                  <a:pt x="1102360" y="1187196"/>
                </a:lnTo>
                <a:lnTo>
                  <a:pt x="1102106" y="1187577"/>
                </a:lnTo>
                <a:cubicBezTo>
                  <a:pt x="1081278" y="1222248"/>
                  <a:pt x="1034034" y="1247902"/>
                  <a:pt x="995045" y="1247902"/>
                </a:cubicBezTo>
                <a:lnTo>
                  <a:pt x="995045" y="1219327"/>
                </a:lnTo>
                <a:lnTo>
                  <a:pt x="995045" y="1247902"/>
                </a:lnTo>
                <a:lnTo>
                  <a:pt x="416814" y="1247902"/>
                </a:lnTo>
                <a:lnTo>
                  <a:pt x="416814" y="1219327"/>
                </a:lnTo>
                <a:lnTo>
                  <a:pt x="416814" y="1247902"/>
                </a:lnTo>
                <a:moveTo>
                  <a:pt x="416814" y="1190752"/>
                </a:moveTo>
                <a:lnTo>
                  <a:pt x="995045" y="1190752"/>
                </a:lnTo>
                <a:cubicBezTo>
                  <a:pt x="1014603" y="1190752"/>
                  <a:pt x="1042924" y="1175131"/>
                  <a:pt x="1053084" y="1158113"/>
                </a:cubicBezTo>
                <a:lnTo>
                  <a:pt x="1077595" y="1172845"/>
                </a:lnTo>
                <a:lnTo>
                  <a:pt x="1052830" y="1158621"/>
                </a:lnTo>
                <a:lnTo>
                  <a:pt x="1341882" y="657860"/>
                </a:lnTo>
                <a:lnTo>
                  <a:pt x="1366647" y="672084"/>
                </a:lnTo>
                <a:lnTo>
                  <a:pt x="1341120" y="659257"/>
                </a:lnTo>
                <a:cubicBezTo>
                  <a:pt x="1350899" y="639826"/>
                  <a:pt x="1350899" y="607949"/>
                  <a:pt x="1341120" y="588391"/>
                </a:cubicBezTo>
                <a:lnTo>
                  <a:pt x="1366647" y="575564"/>
                </a:lnTo>
                <a:lnTo>
                  <a:pt x="1341882" y="589788"/>
                </a:lnTo>
                <a:lnTo>
                  <a:pt x="1052830" y="89281"/>
                </a:lnTo>
                <a:lnTo>
                  <a:pt x="1077595" y="75057"/>
                </a:lnTo>
                <a:lnTo>
                  <a:pt x="1053084" y="89789"/>
                </a:lnTo>
                <a:cubicBezTo>
                  <a:pt x="1042924" y="72898"/>
                  <a:pt x="1014476" y="57150"/>
                  <a:pt x="995045" y="57150"/>
                </a:cubicBezTo>
                <a:lnTo>
                  <a:pt x="416814" y="57150"/>
                </a:lnTo>
                <a:cubicBezTo>
                  <a:pt x="394970" y="57150"/>
                  <a:pt x="367538" y="73152"/>
                  <a:pt x="359410" y="88519"/>
                </a:cubicBezTo>
                <a:lnTo>
                  <a:pt x="358902" y="89408"/>
                </a:lnTo>
                <a:lnTo>
                  <a:pt x="69977" y="590042"/>
                </a:lnTo>
                <a:lnTo>
                  <a:pt x="45212" y="575818"/>
                </a:lnTo>
                <a:lnTo>
                  <a:pt x="70104" y="589788"/>
                </a:lnTo>
                <a:cubicBezTo>
                  <a:pt x="59563" y="608584"/>
                  <a:pt x="59563" y="639318"/>
                  <a:pt x="70104" y="658114"/>
                </a:cubicBezTo>
                <a:lnTo>
                  <a:pt x="45212" y="672084"/>
                </a:lnTo>
                <a:lnTo>
                  <a:pt x="69977" y="657860"/>
                </a:lnTo>
                <a:lnTo>
                  <a:pt x="359029" y="1158621"/>
                </a:lnTo>
                <a:lnTo>
                  <a:pt x="359537" y="1159510"/>
                </a:lnTo>
                <a:cubicBezTo>
                  <a:pt x="367665" y="1174750"/>
                  <a:pt x="394970" y="1190879"/>
                  <a:pt x="416941" y="1190879"/>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5" name="Google Shape;785;p73"/>
          <p:cNvSpPr/>
          <p:nvPr/>
        </p:nvSpPr>
        <p:spPr>
          <a:xfrm>
            <a:off x="902333" y="469344"/>
            <a:ext cx="435102" cy="385429"/>
          </a:xfrm>
          <a:custGeom>
            <a:rect b="b" l="l" r="r" t="t"/>
            <a:pathLst>
              <a:path extrusionOk="0" h="1027811" w="1160272">
                <a:moveTo>
                  <a:pt x="345313" y="1027811"/>
                </a:moveTo>
                <a:cubicBezTo>
                  <a:pt x="311023" y="1027811"/>
                  <a:pt x="269621" y="1006348"/>
                  <a:pt x="252730" y="974852"/>
                </a:cubicBezTo>
                <a:lnTo>
                  <a:pt x="278003" y="961390"/>
                </a:lnTo>
                <a:lnTo>
                  <a:pt x="253238" y="975614"/>
                </a:lnTo>
                <a:lnTo>
                  <a:pt x="17653" y="567436"/>
                </a:lnTo>
                <a:lnTo>
                  <a:pt x="17526" y="567182"/>
                </a:lnTo>
                <a:cubicBezTo>
                  <a:pt x="0" y="536067"/>
                  <a:pt x="0" y="491744"/>
                  <a:pt x="17526" y="460629"/>
                </a:cubicBezTo>
                <a:lnTo>
                  <a:pt x="17653" y="460375"/>
                </a:lnTo>
                <a:lnTo>
                  <a:pt x="253238" y="52197"/>
                </a:lnTo>
                <a:lnTo>
                  <a:pt x="278003" y="66421"/>
                </a:lnTo>
                <a:lnTo>
                  <a:pt x="252730" y="52959"/>
                </a:lnTo>
                <a:cubicBezTo>
                  <a:pt x="269621" y="21463"/>
                  <a:pt x="310896" y="0"/>
                  <a:pt x="345313" y="0"/>
                </a:cubicBezTo>
                <a:lnTo>
                  <a:pt x="345313" y="28575"/>
                </a:lnTo>
                <a:lnTo>
                  <a:pt x="345313" y="0"/>
                </a:lnTo>
                <a:lnTo>
                  <a:pt x="816483" y="0"/>
                </a:lnTo>
                <a:lnTo>
                  <a:pt x="816483" y="28575"/>
                </a:lnTo>
                <a:lnTo>
                  <a:pt x="816483" y="0"/>
                </a:lnTo>
                <a:cubicBezTo>
                  <a:pt x="850011" y="0"/>
                  <a:pt x="890397" y="21844"/>
                  <a:pt x="908304" y="51689"/>
                </a:cubicBezTo>
                <a:lnTo>
                  <a:pt x="908558" y="52070"/>
                </a:lnTo>
                <a:lnTo>
                  <a:pt x="1144270" y="460375"/>
                </a:lnTo>
                <a:cubicBezTo>
                  <a:pt x="1144524" y="460883"/>
                  <a:pt x="1144778" y="461391"/>
                  <a:pt x="1145032" y="461899"/>
                </a:cubicBezTo>
                <a:cubicBezTo>
                  <a:pt x="1160272" y="492379"/>
                  <a:pt x="1160272" y="535559"/>
                  <a:pt x="1145032" y="566039"/>
                </a:cubicBezTo>
                <a:cubicBezTo>
                  <a:pt x="1144778" y="566547"/>
                  <a:pt x="1144524" y="567055"/>
                  <a:pt x="1144270" y="567563"/>
                </a:cubicBezTo>
                <a:lnTo>
                  <a:pt x="908558" y="975614"/>
                </a:lnTo>
                <a:lnTo>
                  <a:pt x="908304" y="975995"/>
                </a:lnTo>
                <a:cubicBezTo>
                  <a:pt x="890397" y="1005840"/>
                  <a:pt x="850011" y="1027684"/>
                  <a:pt x="816483" y="1027684"/>
                </a:cubicBezTo>
                <a:lnTo>
                  <a:pt x="816483" y="999236"/>
                </a:lnTo>
                <a:lnTo>
                  <a:pt x="816483" y="1027811"/>
                </a:lnTo>
                <a:lnTo>
                  <a:pt x="345313" y="1027811"/>
                </a:lnTo>
                <a:lnTo>
                  <a:pt x="345313" y="999236"/>
                </a:lnTo>
                <a:lnTo>
                  <a:pt x="345313" y="1027811"/>
                </a:lnTo>
                <a:moveTo>
                  <a:pt x="345313" y="970661"/>
                </a:moveTo>
                <a:lnTo>
                  <a:pt x="816483" y="970661"/>
                </a:lnTo>
                <a:cubicBezTo>
                  <a:pt x="830580" y="970661"/>
                  <a:pt x="852043" y="958850"/>
                  <a:pt x="859282" y="946658"/>
                </a:cubicBezTo>
                <a:lnTo>
                  <a:pt x="883793" y="961390"/>
                </a:lnTo>
                <a:lnTo>
                  <a:pt x="859028" y="947166"/>
                </a:lnTo>
                <a:lnTo>
                  <a:pt x="1094740" y="538861"/>
                </a:lnTo>
                <a:lnTo>
                  <a:pt x="1119505" y="553085"/>
                </a:lnTo>
                <a:lnTo>
                  <a:pt x="1093978" y="540258"/>
                </a:lnTo>
                <a:cubicBezTo>
                  <a:pt x="1101217" y="525907"/>
                  <a:pt x="1101217" y="501650"/>
                  <a:pt x="1093978" y="487299"/>
                </a:cubicBezTo>
                <a:lnTo>
                  <a:pt x="1119505" y="474472"/>
                </a:lnTo>
                <a:lnTo>
                  <a:pt x="1094740" y="488696"/>
                </a:lnTo>
                <a:lnTo>
                  <a:pt x="859155" y="80772"/>
                </a:lnTo>
                <a:lnTo>
                  <a:pt x="883920" y="66548"/>
                </a:lnTo>
                <a:lnTo>
                  <a:pt x="859409" y="81280"/>
                </a:lnTo>
                <a:cubicBezTo>
                  <a:pt x="852043" y="68961"/>
                  <a:pt x="830707" y="57150"/>
                  <a:pt x="816483" y="57150"/>
                </a:cubicBezTo>
                <a:lnTo>
                  <a:pt x="345313" y="57150"/>
                </a:lnTo>
                <a:cubicBezTo>
                  <a:pt x="329184" y="57150"/>
                  <a:pt x="308864" y="69342"/>
                  <a:pt x="303149" y="79883"/>
                </a:cubicBezTo>
                <a:lnTo>
                  <a:pt x="302641" y="80772"/>
                </a:lnTo>
                <a:lnTo>
                  <a:pt x="67056" y="488950"/>
                </a:lnTo>
                <a:lnTo>
                  <a:pt x="42291" y="474599"/>
                </a:lnTo>
                <a:lnTo>
                  <a:pt x="67183" y="488569"/>
                </a:lnTo>
                <a:cubicBezTo>
                  <a:pt x="59436" y="502285"/>
                  <a:pt x="59436" y="525399"/>
                  <a:pt x="67183" y="539115"/>
                </a:cubicBezTo>
                <a:lnTo>
                  <a:pt x="42291" y="553085"/>
                </a:lnTo>
                <a:lnTo>
                  <a:pt x="67056" y="538861"/>
                </a:lnTo>
                <a:lnTo>
                  <a:pt x="302768" y="947039"/>
                </a:lnTo>
                <a:lnTo>
                  <a:pt x="303276" y="947928"/>
                </a:lnTo>
                <a:cubicBezTo>
                  <a:pt x="308864" y="958469"/>
                  <a:pt x="329184" y="970661"/>
                  <a:pt x="345440" y="970661"/>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786" name="Google Shape;786;p73"/>
          <p:cNvPicPr preferRelativeResize="0"/>
          <p:nvPr/>
        </p:nvPicPr>
        <p:blipFill rotWithShape="1">
          <a:blip r:embed="rId3">
            <a:alphaModFix/>
          </a:blip>
          <a:srcRect b="0" l="3451" r="3452" t="0"/>
          <a:stretch/>
        </p:blipFill>
        <p:spPr>
          <a:xfrm>
            <a:off x="4473648" y="87331"/>
            <a:ext cx="4465675" cy="3103406"/>
          </a:xfrm>
          <a:prstGeom prst="rect">
            <a:avLst/>
          </a:prstGeom>
          <a:noFill/>
          <a:ln>
            <a:noFill/>
          </a:ln>
        </p:spPr>
      </p:pic>
      <p:sp>
        <p:nvSpPr>
          <p:cNvPr id="787" name="Google Shape;787;p73"/>
          <p:cNvSpPr txBox="1"/>
          <p:nvPr/>
        </p:nvSpPr>
        <p:spPr>
          <a:xfrm>
            <a:off x="621188" y="2627946"/>
            <a:ext cx="3249300" cy="2424000"/>
          </a:xfrm>
          <a:prstGeom prst="rect">
            <a:avLst/>
          </a:prstGeom>
          <a:noFill/>
          <a:ln>
            <a:noFill/>
          </a:ln>
        </p:spPr>
        <p:txBody>
          <a:bodyPr anchorCtr="0" anchor="t" bIns="0" lIns="0" spcFirstLastPara="1" rIns="0" wrap="square" tIns="0">
            <a:spAutoFit/>
          </a:bodyPr>
          <a:lstStyle/>
          <a:p>
            <a:pPr indent="-146050" lvl="1" marL="304800" marR="0" rtl="0" algn="l">
              <a:lnSpc>
                <a:spcPct val="97205"/>
              </a:lnSpc>
              <a:spcBef>
                <a:spcPts val="0"/>
              </a:spcBef>
              <a:spcAft>
                <a:spcPts val="0"/>
              </a:spcAft>
              <a:buClr>
                <a:srgbClr val="FFFFFF"/>
              </a:buClr>
              <a:buSzPts val="1700"/>
              <a:buFont typeface="Arial"/>
              <a:buChar char="•"/>
            </a:pPr>
            <a:r>
              <a:rPr b="0" i="0" lang="en" sz="1700" u="none" cap="none" strike="noStrike">
                <a:solidFill>
                  <a:srgbClr val="FFFFFF"/>
                </a:solidFill>
                <a:latin typeface="Open Sans"/>
                <a:ea typeface="Open Sans"/>
                <a:cs typeface="Open Sans"/>
                <a:sym typeface="Open Sans"/>
              </a:rPr>
              <a:t>Real Estate Diversity</a:t>
            </a:r>
            <a:endParaRPr sz="700"/>
          </a:p>
          <a:p>
            <a:pPr indent="-146050" lvl="1" marL="304800" marR="0" rtl="0" algn="l">
              <a:lnSpc>
                <a:spcPct val="97205"/>
              </a:lnSpc>
              <a:spcBef>
                <a:spcPts val="0"/>
              </a:spcBef>
              <a:spcAft>
                <a:spcPts val="0"/>
              </a:spcAft>
              <a:buClr>
                <a:srgbClr val="FFFFFF"/>
              </a:buClr>
              <a:buSzPts val="1700"/>
              <a:buFont typeface="Arial"/>
              <a:buChar char="•"/>
            </a:pPr>
            <a:r>
              <a:rPr b="0" i="0" lang="en" sz="1700" u="none" cap="none" strike="noStrike">
                <a:solidFill>
                  <a:srgbClr val="FFFFFF"/>
                </a:solidFill>
                <a:latin typeface="Open Sans"/>
                <a:ea typeface="Open Sans"/>
                <a:cs typeface="Open Sans"/>
                <a:sym typeface="Open Sans"/>
              </a:rPr>
              <a:t>Real Estate International Deals </a:t>
            </a:r>
            <a:endParaRPr sz="700"/>
          </a:p>
          <a:p>
            <a:pPr indent="-146050" lvl="1" marL="304800" marR="0" rtl="0" algn="l">
              <a:lnSpc>
                <a:spcPct val="97205"/>
              </a:lnSpc>
              <a:spcBef>
                <a:spcPts val="0"/>
              </a:spcBef>
              <a:spcAft>
                <a:spcPts val="0"/>
              </a:spcAft>
              <a:buClr>
                <a:srgbClr val="FFFFFF"/>
              </a:buClr>
              <a:buSzPts val="1700"/>
              <a:buFont typeface="Arial"/>
              <a:buChar char="•"/>
            </a:pPr>
            <a:r>
              <a:rPr b="0" i="0" lang="en" sz="1700" u="none" cap="none" strike="noStrike">
                <a:solidFill>
                  <a:srgbClr val="FFFFFF"/>
                </a:solidFill>
                <a:latin typeface="Open Sans"/>
                <a:ea typeface="Open Sans"/>
                <a:cs typeface="Open Sans"/>
                <a:sym typeface="Open Sans"/>
              </a:rPr>
              <a:t>Helping Foreign Buyers/ Investors to buy in the US</a:t>
            </a:r>
            <a:endParaRPr sz="700"/>
          </a:p>
          <a:p>
            <a:pPr indent="0" lvl="0" marL="0" marR="0" rtl="0" algn="l">
              <a:lnSpc>
                <a:spcPct val="97205"/>
              </a:lnSpc>
              <a:spcBef>
                <a:spcPts val="0"/>
              </a:spcBef>
              <a:spcAft>
                <a:spcPts val="0"/>
              </a:spcAft>
              <a:buNone/>
            </a:pPr>
            <a:r>
              <a:t/>
            </a:r>
            <a:endParaRPr b="0" i="0" sz="1700" u="none" cap="none" strike="noStrike">
              <a:solidFill>
                <a:srgbClr val="FFFFFF"/>
              </a:solidFill>
              <a:latin typeface="Open Sans"/>
              <a:ea typeface="Open Sans"/>
              <a:cs typeface="Open Sans"/>
              <a:sym typeface="Open Sans"/>
            </a:endParaRPr>
          </a:p>
          <a:p>
            <a:pPr indent="0" lvl="0" marL="0" marR="0" rtl="0" algn="l">
              <a:lnSpc>
                <a:spcPct val="97205"/>
              </a:lnSpc>
              <a:spcBef>
                <a:spcPts val="0"/>
              </a:spcBef>
              <a:spcAft>
                <a:spcPts val="0"/>
              </a:spcAft>
              <a:buNone/>
            </a:pPr>
            <a:r>
              <a:rPr b="0" i="0" lang="en" sz="1500" u="none" cap="none" strike="noStrike">
                <a:solidFill>
                  <a:srgbClr val="FFFFFF"/>
                </a:solidFill>
                <a:latin typeface="Open Sans"/>
                <a:ea typeface="Open Sans"/>
                <a:cs typeface="Open Sans"/>
                <a:sym typeface="Open Sans"/>
              </a:rPr>
              <a:t>Video: </a:t>
            </a:r>
            <a:endParaRPr sz="500"/>
          </a:p>
          <a:p>
            <a:pPr indent="0" lvl="0" marL="0" marR="0" rtl="0" algn="l">
              <a:lnSpc>
                <a:spcPct val="97205"/>
              </a:lnSpc>
              <a:spcBef>
                <a:spcPts val="0"/>
              </a:spcBef>
              <a:spcAft>
                <a:spcPts val="0"/>
              </a:spcAft>
              <a:buNone/>
            </a:pPr>
            <a:r>
              <a:rPr b="0" i="0" lang="en" sz="1500" u="none" cap="none" strike="noStrike">
                <a:solidFill>
                  <a:srgbClr val="FFFFFF"/>
                </a:solidFill>
                <a:latin typeface="Open Sans"/>
                <a:ea typeface="Open Sans"/>
                <a:cs typeface="Open Sans"/>
                <a:sym typeface="Open Sans"/>
              </a:rPr>
              <a:t>https://www.youtube.com/watch?v=oVhX3Z8R-bI&amp;ab_channel=MLCompanies</a:t>
            </a:r>
            <a:endParaRPr sz="500"/>
          </a:p>
        </p:txBody>
      </p:sp>
      <p:pic>
        <p:nvPicPr>
          <p:cNvPr id="788" name="Google Shape;788;p73"/>
          <p:cNvPicPr preferRelativeResize="0"/>
          <p:nvPr/>
        </p:nvPicPr>
        <p:blipFill rotWithShape="1">
          <a:blip r:embed="rId4">
            <a:alphaModFix/>
          </a:blip>
          <a:srcRect b="29" l="0" r="0" t="30"/>
          <a:stretch/>
        </p:blipFill>
        <p:spPr>
          <a:xfrm>
            <a:off x="4427929" y="3314863"/>
            <a:ext cx="2861021" cy="1494884"/>
          </a:xfrm>
          <a:prstGeom prst="rect">
            <a:avLst/>
          </a:prstGeom>
          <a:noFill/>
          <a:ln>
            <a:noFill/>
          </a:ln>
        </p:spPr>
      </p:pic>
      <p:pic>
        <p:nvPicPr>
          <p:cNvPr id="789" name="Google Shape;789;p73"/>
          <p:cNvPicPr preferRelativeResize="0"/>
          <p:nvPr/>
        </p:nvPicPr>
        <p:blipFill rotWithShape="1">
          <a:blip r:embed="rId5">
            <a:alphaModFix/>
          </a:blip>
          <a:srcRect b="0" l="0" r="0" t="0"/>
          <a:stretch/>
        </p:blipFill>
        <p:spPr>
          <a:xfrm>
            <a:off x="7425187" y="3314863"/>
            <a:ext cx="1514135" cy="15569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9"/>
          <p:cNvPicPr preferRelativeResize="0"/>
          <p:nvPr/>
        </p:nvPicPr>
        <p:blipFill rotWithShape="1">
          <a:blip r:embed="rId3">
            <a:alphaModFix/>
          </a:blip>
          <a:srcRect b="7865" l="0" r="0" t="7865"/>
          <a:stretch/>
        </p:blipFill>
        <p:spPr>
          <a:xfrm>
            <a:off x="0" y="0"/>
            <a:ext cx="9144000" cy="5143500"/>
          </a:xfrm>
          <a:prstGeom prst="rect">
            <a:avLst/>
          </a:prstGeom>
          <a:noFill/>
          <a:ln>
            <a:noFill/>
          </a:ln>
        </p:spPr>
      </p:pic>
      <p:sp>
        <p:nvSpPr>
          <p:cNvPr id="181" name="Google Shape;181;p29"/>
          <p:cNvSpPr/>
          <p:nvPr/>
        </p:nvSpPr>
        <p:spPr>
          <a:xfrm>
            <a:off x="-95250" y="-95250"/>
            <a:ext cx="5048400" cy="5334000"/>
          </a:xfrm>
          <a:prstGeom prst="rect">
            <a:avLst/>
          </a:prstGeom>
          <a:solidFill>
            <a:srgbClr val="FE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29"/>
          <p:cNvSpPr/>
          <p:nvPr/>
        </p:nvSpPr>
        <p:spPr>
          <a:xfrm>
            <a:off x="4834681" y="895021"/>
            <a:ext cx="236639" cy="236550"/>
          </a:xfrm>
          <a:prstGeom prst="rect">
            <a:avLst/>
          </a:prstGeom>
          <a:solidFill>
            <a:srgbClr val="F7F8F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3" name="Google Shape;183;p29"/>
          <p:cNvSpPr/>
          <p:nvPr/>
        </p:nvSpPr>
        <p:spPr>
          <a:xfrm>
            <a:off x="4834681" y="1954529"/>
            <a:ext cx="236639" cy="236550"/>
          </a:xfrm>
          <a:prstGeom prst="rect">
            <a:avLst/>
          </a:prstGeom>
          <a:solidFill>
            <a:srgbClr val="F7F8F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29"/>
          <p:cNvSpPr/>
          <p:nvPr/>
        </p:nvSpPr>
        <p:spPr>
          <a:xfrm>
            <a:off x="4834681" y="2972960"/>
            <a:ext cx="236639" cy="236550"/>
          </a:xfrm>
          <a:prstGeom prst="rect">
            <a:avLst/>
          </a:prstGeom>
          <a:solidFill>
            <a:srgbClr val="F7F8F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5" name="Google Shape;185;p29"/>
          <p:cNvSpPr/>
          <p:nvPr/>
        </p:nvSpPr>
        <p:spPr>
          <a:xfrm>
            <a:off x="4834681" y="4011929"/>
            <a:ext cx="236639" cy="236550"/>
          </a:xfrm>
          <a:prstGeom prst="rect">
            <a:avLst/>
          </a:prstGeom>
          <a:solidFill>
            <a:srgbClr val="F7F8F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29"/>
          <p:cNvSpPr/>
          <p:nvPr/>
        </p:nvSpPr>
        <p:spPr>
          <a:xfrm rot="10800000">
            <a:off x="154850" y="4660025"/>
            <a:ext cx="325500" cy="260700"/>
          </a:xfrm>
          <a:prstGeom prst="rect">
            <a:avLst/>
          </a:prstGeom>
          <a:solidFill>
            <a:srgbClr val="0431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7" name="Google Shape;187;p29"/>
          <p:cNvSpPr txBox="1"/>
          <p:nvPr/>
        </p:nvSpPr>
        <p:spPr>
          <a:xfrm>
            <a:off x="435023" y="203522"/>
            <a:ext cx="4136977" cy="3738563"/>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 sz="1700" u="none" cap="none" strike="noStrike">
                <a:solidFill>
                  <a:srgbClr val="043180"/>
                </a:solidFill>
                <a:latin typeface="Roboto"/>
                <a:ea typeface="Roboto"/>
                <a:cs typeface="Roboto"/>
                <a:sym typeface="Roboto"/>
              </a:rPr>
              <a:t>John Stiver | Vice President</a:t>
            </a:r>
            <a:endParaRPr sz="700"/>
          </a:p>
          <a:p>
            <a:pPr indent="0" lvl="0" marL="0" marR="0" rtl="0" algn="l">
              <a:lnSpc>
                <a:spcPct val="99428"/>
              </a:lnSpc>
              <a:spcBef>
                <a:spcPts val="0"/>
              </a:spcBef>
              <a:spcAft>
                <a:spcPts val="0"/>
              </a:spcAft>
              <a:buNone/>
            </a:pPr>
            <a:r>
              <a:t/>
            </a:r>
            <a:endParaRPr b="1" i="0" sz="1700" u="none" cap="none" strike="noStrike">
              <a:solidFill>
                <a:srgbClr val="043180"/>
              </a:solidFill>
              <a:latin typeface="Roboto"/>
              <a:ea typeface="Roboto"/>
              <a:cs typeface="Roboto"/>
              <a:sym typeface="Roboto"/>
            </a:endParaRPr>
          </a:p>
          <a:p>
            <a:pPr indent="0" lvl="0" marL="0" marR="0" rtl="0" algn="l">
              <a:lnSpc>
                <a:spcPct val="120008"/>
              </a:lnSpc>
              <a:spcBef>
                <a:spcPts val="0"/>
              </a:spcBef>
              <a:spcAft>
                <a:spcPts val="0"/>
              </a:spcAft>
              <a:buNone/>
            </a:pPr>
            <a:r>
              <a:rPr b="0" i="0" lang="en" sz="1100" u="none" cap="none" strike="noStrike">
                <a:solidFill>
                  <a:srgbClr val="000000"/>
                </a:solidFill>
                <a:latin typeface="Arimo"/>
                <a:ea typeface="Arimo"/>
                <a:cs typeface="Arimo"/>
                <a:sym typeface="Arimo"/>
              </a:rPr>
              <a:t>John has over 25 years of experience in startups, management and raising funds. He has expertise in corporate structure including the use of stock to raise equity. He has raised over $10,000,000 and has launched several start-up companies including Advanced Biometrics, Inc. (ABI).  At ABI, John patented Live Grip technology, and completed the successful acquisition of a titanium forming company. After winning several government contracts he turned the business over to a professional management team in 2001.</a:t>
            </a:r>
            <a:endParaRPr sz="700"/>
          </a:p>
          <a:p>
            <a:pPr indent="0" lvl="0" marL="0" marR="0" rtl="0" algn="l">
              <a:lnSpc>
                <a:spcPct val="120008"/>
              </a:lnSpc>
              <a:spcBef>
                <a:spcPts val="0"/>
              </a:spcBef>
              <a:spcAft>
                <a:spcPts val="0"/>
              </a:spcAft>
              <a:buNone/>
            </a:pPr>
            <a:r>
              <a:rPr b="0" i="0" lang="en" sz="1100" u="none" cap="none" strike="noStrike">
                <a:solidFill>
                  <a:srgbClr val="000000"/>
                </a:solidFill>
                <a:latin typeface="Arimo"/>
                <a:ea typeface="Arimo"/>
                <a:cs typeface="Arimo"/>
                <a:sym typeface="Arimo"/>
              </a:rPr>
              <a:t>In 2019 John was introduced to Michael Lai. Now as Vice President of ML Companies John oversees acquisition negotiations, project management, and corporate accounting. John helped Michael create the ML Companies Funds to provide working capital and equity for development projects. </a:t>
            </a:r>
            <a:endParaRPr sz="700"/>
          </a:p>
          <a:p>
            <a:pPr indent="0" lvl="0" marL="0" marR="0" rtl="0" algn="l">
              <a:lnSpc>
                <a:spcPct val="120008"/>
              </a:lnSpc>
              <a:spcBef>
                <a:spcPts val="0"/>
              </a:spcBef>
              <a:spcAft>
                <a:spcPts val="0"/>
              </a:spcAft>
              <a:buNone/>
            </a:pPr>
            <a:r>
              <a:rPr b="0" i="0" lang="en" sz="1100" u="none" cap="none" strike="noStrike">
                <a:solidFill>
                  <a:srgbClr val="000000"/>
                </a:solidFill>
                <a:latin typeface="Arimo"/>
                <a:ea typeface="Arimo"/>
                <a:cs typeface="Arimo"/>
                <a:sym typeface="Arimo"/>
              </a:rPr>
              <a:t>As Vice President of USASIA Pacific Inc., John is the head of investor relations, oversees corporate compliance, and works with the attorneys to ensure I-526 petition filings. </a:t>
            </a:r>
            <a:endParaRPr sz="700"/>
          </a:p>
          <a:p>
            <a:pPr indent="0" lvl="0" marL="0" marR="0" rtl="0" algn="l">
              <a:lnSpc>
                <a:spcPct val="120008"/>
              </a:lnSpc>
              <a:spcBef>
                <a:spcPts val="0"/>
              </a:spcBef>
              <a:spcAft>
                <a:spcPts val="0"/>
              </a:spcAft>
              <a:buNone/>
            </a:pPr>
            <a:r>
              <a:rPr b="0" i="0" lang="en" sz="1100" u="none" cap="none" strike="noStrike">
                <a:solidFill>
                  <a:srgbClr val="000000"/>
                </a:solidFill>
                <a:latin typeface="Arimo"/>
                <a:ea typeface="Arimo"/>
                <a:cs typeface="Arimo"/>
                <a:sym typeface="Arimo"/>
              </a:rPr>
              <a:t>John has a passion for creating win-win situations between our clients and the communities that we live in. </a:t>
            </a:r>
            <a:endParaRPr sz="700"/>
          </a:p>
        </p:txBody>
      </p:sp>
      <p:pic>
        <p:nvPicPr>
          <p:cNvPr id="188" name="Google Shape;188;p29"/>
          <p:cNvPicPr preferRelativeResize="0"/>
          <p:nvPr/>
        </p:nvPicPr>
        <p:blipFill rotWithShape="1">
          <a:blip r:embed="rId4">
            <a:alphaModFix/>
          </a:blip>
          <a:srcRect b="0" l="462" r="462" t="2093"/>
          <a:stretch/>
        </p:blipFill>
        <p:spPr>
          <a:xfrm>
            <a:off x="6255574" y="203522"/>
            <a:ext cx="2086289" cy="3005987"/>
          </a:xfrm>
          <a:prstGeom prst="rect">
            <a:avLst/>
          </a:prstGeom>
          <a:noFill/>
          <a:ln>
            <a:noFill/>
          </a:ln>
        </p:spPr>
      </p:pic>
      <p:sp>
        <p:nvSpPr>
          <p:cNvPr id="189" name="Google Shape;189;p29"/>
          <p:cNvSpPr txBox="1"/>
          <p:nvPr/>
        </p:nvSpPr>
        <p:spPr>
          <a:xfrm>
            <a:off x="5333257" y="3511079"/>
            <a:ext cx="3930900" cy="15087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1" i="0" lang="en" sz="1100" u="none" cap="none" strike="noStrike">
                <a:solidFill>
                  <a:srgbClr val="FEFFFF"/>
                </a:solidFill>
                <a:latin typeface="Montserrat"/>
                <a:ea typeface="Montserrat"/>
                <a:cs typeface="Montserrat"/>
                <a:sym typeface="Montserrat"/>
              </a:rPr>
              <a:t>Contact Infomation</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ML Companies | Real Estate Investment, Development, Funding &amp; Training</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USAsia Pacific Inc. | USCIS Approved Regional Center | EB-5 Investment</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Office: 1700 21st Avenue S, Suite 203 Seattle,Washington,USA 98144</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Phone: 253.310.5468</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Office: 425.241.1034</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Email: john@mlcompanies.co</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WhatsApp: +12533105468</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WECHAT: Mithindril </a:t>
            </a:r>
            <a:endParaRPr sz="700"/>
          </a:p>
          <a:p>
            <a:pPr indent="0" lvl="0" marL="0" marR="0" rtl="0" algn="l">
              <a:lnSpc>
                <a:spcPct val="120012"/>
              </a:lnSpc>
              <a:spcBef>
                <a:spcPts val="0"/>
              </a:spcBef>
              <a:spcAft>
                <a:spcPts val="0"/>
              </a:spcAft>
              <a:buNone/>
            </a:pPr>
            <a:r>
              <a:rPr b="1" i="0" lang="en" sz="800" u="none" cap="none" strike="noStrike">
                <a:solidFill>
                  <a:srgbClr val="FEFFFF"/>
                </a:solidFill>
                <a:latin typeface="Arimo"/>
                <a:ea typeface="Arimo"/>
                <a:cs typeface="Arimo"/>
                <a:sym typeface="Arimo"/>
              </a:rPr>
              <a:t>Website: </a:t>
            </a:r>
            <a:r>
              <a:rPr b="1" i="0" lang="en" sz="800" u="sng" cap="none" strike="noStrike">
                <a:solidFill>
                  <a:srgbClr val="FEFFFF"/>
                </a:solidFill>
                <a:latin typeface="Arimo"/>
                <a:ea typeface="Arimo"/>
                <a:cs typeface="Arimo"/>
                <a:sym typeface="Arimo"/>
              </a:rPr>
              <a:t>MLCompanies.co/</a:t>
            </a:r>
            <a:r>
              <a:rPr b="1" i="0" lang="en" sz="800" u="none" cap="none" strike="noStrike">
                <a:solidFill>
                  <a:schemeClr val="lt1"/>
                </a:solidFill>
                <a:latin typeface="Arimo"/>
                <a:ea typeface="Arimo"/>
                <a:cs typeface="Arimo"/>
                <a:sym typeface="Arimo"/>
              </a:rPr>
              <a:t> </a:t>
            </a:r>
            <a:r>
              <a:rPr b="1" i="0" lang="en" sz="800" u="sng" cap="none" strike="noStrike">
                <a:solidFill>
                  <a:schemeClr val="lt1"/>
                </a:solidFill>
                <a:latin typeface="Arimo"/>
                <a:ea typeface="Arimo"/>
                <a:cs typeface="Arimo"/>
                <a:sym typeface="Arimo"/>
                <a:hlinkClick r:id="rId5">
                  <a:extLst>
                    <a:ext uri="{A12FA001-AC4F-418D-AE19-62706E023703}">
                      <ahyp:hlinkClr val="tx"/>
                    </a:ext>
                  </a:extLst>
                </a:hlinkClick>
              </a:rPr>
              <a:t>usasiapacific.com/</a:t>
            </a:r>
            <a:endParaRPr sz="700">
              <a:solidFill>
                <a:schemeClr val="lt1"/>
              </a:solidFill>
            </a:endParaRPr>
          </a:p>
        </p:txBody>
      </p:sp>
      <p:pic>
        <p:nvPicPr>
          <p:cNvPr id="190" name="Google Shape;190;p29"/>
          <p:cNvPicPr preferRelativeResize="0"/>
          <p:nvPr/>
        </p:nvPicPr>
        <p:blipFill rotWithShape="1">
          <a:blip r:embed="rId6">
            <a:alphaModFix/>
          </a:blip>
          <a:srcRect b="0" l="5" r="5" t="0"/>
          <a:stretch/>
        </p:blipFill>
        <p:spPr>
          <a:xfrm>
            <a:off x="3729620" y="3830982"/>
            <a:ext cx="1105061" cy="1123236"/>
          </a:xfrm>
          <a:prstGeom prst="rect">
            <a:avLst/>
          </a:prstGeom>
          <a:noFill/>
          <a:ln>
            <a:noFill/>
          </a:ln>
        </p:spPr>
      </p:pic>
      <p:cxnSp>
        <p:nvCxnSpPr>
          <p:cNvPr id="191" name="Google Shape;191;p29"/>
          <p:cNvCxnSpPr/>
          <p:nvPr/>
        </p:nvCxnSpPr>
        <p:spPr>
          <a:xfrm>
            <a:off x="434990" y="514350"/>
            <a:ext cx="638044" cy="0"/>
          </a:xfrm>
          <a:prstGeom prst="straightConnector1">
            <a:avLst/>
          </a:prstGeom>
          <a:noFill/>
          <a:ln cap="flat" cmpd="sng" w="38100">
            <a:solidFill>
              <a:srgbClr val="043180"/>
            </a:solidFill>
            <a:prstDash val="solid"/>
            <a:round/>
            <a:headEnd len="sm" w="sm" type="none"/>
            <a:tailEnd len="sm" w="sm"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4E79"/>
        </a:solidFill>
      </p:bgPr>
    </p:bg>
    <p:spTree>
      <p:nvGrpSpPr>
        <p:cNvPr id="793" name="Shape 793"/>
        <p:cNvGrpSpPr/>
        <p:nvPr/>
      </p:nvGrpSpPr>
      <p:grpSpPr>
        <a:xfrm>
          <a:off x="0" y="0"/>
          <a:ext cx="0" cy="0"/>
          <a:chOff x="0" y="0"/>
          <a:chExt cx="0" cy="0"/>
        </a:xfrm>
      </p:grpSpPr>
      <p:pic>
        <p:nvPicPr>
          <p:cNvPr id="794" name="Google Shape;794;p74"/>
          <p:cNvPicPr preferRelativeResize="0"/>
          <p:nvPr/>
        </p:nvPicPr>
        <p:blipFill rotWithShape="1">
          <a:blip r:embed="rId3">
            <a:alphaModFix/>
          </a:blip>
          <a:srcRect b="0" l="0" r="0" t="0"/>
          <a:stretch/>
        </p:blipFill>
        <p:spPr>
          <a:xfrm>
            <a:off x="0" y="0"/>
            <a:ext cx="1131570" cy="5143500"/>
          </a:xfrm>
          <a:prstGeom prst="rect">
            <a:avLst/>
          </a:prstGeom>
          <a:noFill/>
          <a:ln>
            <a:noFill/>
          </a:ln>
        </p:spPr>
      </p:pic>
      <p:pic>
        <p:nvPicPr>
          <p:cNvPr id="795" name="Google Shape;795;p74"/>
          <p:cNvPicPr preferRelativeResize="0"/>
          <p:nvPr/>
        </p:nvPicPr>
        <p:blipFill rotWithShape="1">
          <a:blip r:embed="rId4">
            <a:alphaModFix/>
          </a:blip>
          <a:srcRect b="10966" l="0" r="0" t="10966"/>
          <a:stretch/>
        </p:blipFill>
        <p:spPr>
          <a:xfrm>
            <a:off x="1204137" y="129313"/>
            <a:ext cx="7939863" cy="4884875"/>
          </a:xfrm>
          <a:prstGeom prst="rect">
            <a:avLst/>
          </a:prstGeom>
          <a:noFill/>
          <a:ln>
            <a:noFill/>
          </a:ln>
        </p:spPr>
      </p:pic>
      <p:pic>
        <p:nvPicPr>
          <p:cNvPr id="796" name="Google Shape;796;p74"/>
          <p:cNvPicPr preferRelativeResize="0"/>
          <p:nvPr/>
        </p:nvPicPr>
        <p:blipFill rotWithShape="1">
          <a:blip r:embed="rId5">
            <a:alphaModFix/>
          </a:blip>
          <a:srcRect b="81" l="0" r="0" t="81"/>
          <a:stretch/>
        </p:blipFill>
        <p:spPr>
          <a:xfrm>
            <a:off x="7878914" y="498940"/>
            <a:ext cx="1086544" cy="152116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cxnSp>
        <p:nvCxnSpPr>
          <p:cNvPr id="801" name="Google Shape;801;p75"/>
          <p:cNvCxnSpPr/>
          <p:nvPr/>
        </p:nvCxnSpPr>
        <p:spPr>
          <a:xfrm rot="14264">
            <a:off x="514355" y="1445022"/>
            <a:ext cx="3443317" cy="0"/>
          </a:xfrm>
          <a:prstGeom prst="straightConnector1">
            <a:avLst/>
          </a:prstGeom>
          <a:noFill/>
          <a:ln cap="rnd" cmpd="sng" w="19050">
            <a:solidFill>
              <a:srgbClr val="262956"/>
            </a:solidFill>
            <a:prstDash val="solid"/>
            <a:round/>
            <a:headEnd len="sm" w="sm" type="none"/>
            <a:tailEnd len="sm" w="sm" type="none"/>
          </a:ln>
        </p:spPr>
      </p:cxnSp>
      <p:sp>
        <p:nvSpPr>
          <p:cNvPr id="802" name="Google Shape;802;p75"/>
          <p:cNvSpPr/>
          <p:nvPr/>
        </p:nvSpPr>
        <p:spPr>
          <a:xfrm>
            <a:off x="4572000" y="0"/>
            <a:ext cx="4572000" cy="5143500"/>
          </a:xfrm>
          <a:custGeom>
            <a:rect b="b" l="l" r="r" t="t"/>
            <a:pathLst>
              <a:path extrusionOk="0" h="13716000" w="12192000">
                <a:moveTo>
                  <a:pt x="0" y="0"/>
                </a:moveTo>
                <a:lnTo>
                  <a:pt x="12192000" y="0"/>
                </a:lnTo>
                <a:lnTo>
                  <a:pt x="12192000" y="13716000"/>
                </a:lnTo>
                <a:lnTo>
                  <a:pt x="0" y="13716000"/>
                </a:lnTo>
                <a:close/>
              </a:path>
            </a:pathLst>
          </a:custGeom>
          <a:solidFill>
            <a:srgbClr val="262956"/>
          </a:solidFill>
          <a:ln>
            <a:noFill/>
          </a:ln>
        </p:spPr>
      </p:sp>
      <p:sp>
        <p:nvSpPr>
          <p:cNvPr id="803" name="Google Shape;803;p75"/>
          <p:cNvSpPr/>
          <p:nvPr/>
        </p:nvSpPr>
        <p:spPr>
          <a:xfrm>
            <a:off x="4920508" y="249712"/>
            <a:ext cx="1652397" cy="2147078"/>
          </a:xfrm>
          <a:custGeom>
            <a:rect b="b" l="l" r="r" t="t"/>
            <a:pathLst>
              <a:path extrusionOk="0" h="5725541" w="4406392">
                <a:moveTo>
                  <a:pt x="0" y="0"/>
                </a:moveTo>
                <a:lnTo>
                  <a:pt x="4406392" y="0"/>
                </a:lnTo>
                <a:lnTo>
                  <a:pt x="4406392" y="5725541"/>
                </a:lnTo>
                <a:lnTo>
                  <a:pt x="0" y="5725541"/>
                </a:lnTo>
                <a:close/>
              </a:path>
            </a:pathLst>
          </a:custGeom>
          <a:solidFill>
            <a:srgbClr val="FFFFFF"/>
          </a:solidFill>
          <a:ln>
            <a:noFill/>
          </a:ln>
        </p:spPr>
      </p:sp>
      <p:pic>
        <p:nvPicPr>
          <p:cNvPr id="804" name="Google Shape;804;p75"/>
          <p:cNvPicPr preferRelativeResize="0"/>
          <p:nvPr/>
        </p:nvPicPr>
        <p:blipFill rotWithShape="1">
          <a:blip r:embed="rId3">
            <a:alphaModFix/>
          </a:blip>
          <a:srcRect b="0" l="43" r="42" t="0"/>
          <a:stretch/>
        </p:blipFill>
        <p:spPr>
          <a:xfrm>
            <a:off x="5036732" y="1264891"/>
            <a:ext cx="1412748" cy="342591"/>
          </a:xfrm>
          <a:prstGeom prst="rect">
            <a:avLst/>
          </a:prstGeom>
          <a:noFill/>
          <a:ln>
            <a:noFill/>
          </a:ln>
        </p:spPr>
      </p:pic>
      <p:sp>
        <p:nvSpPr>
          <p:cNvPr id="805" name="Google Shape;805;p75"/>
          <p:cNvSpPr/>
          <p:nvPr/>
        </p:nvSpPr>
        <p:spPr>
          <a:xfrm>
            <a:off x="6709627" y="360949"/>
            <a:ext cx="1659636" cy="1410367"/>
          </a:xfrm>
          <a:custGeom>
            <a:rect b="b" l="l" r="r" t="t"/>
            <a:pathLst>
              <a:path extrusionOk="0" h="3760978" w="4425696">
                <a:moveTo>
                  <a:pt x="4425696" y="0"/>
                </a:moveTo>
                <a:lnTo>
                  <a:pt x="0" y="0"/>
                </a:lnTo>
                <a:lnTo>
                  <a:pt x="0" y="3760978"/>
                </a:lnTo>
                <a:lnTo>
                  <a:pt x="4425696" y="3760978"/>
                </a:lnTo>
                <a:close/>
              </a:path>
            </a:pathLst>
          </a:custGeom>
          <a:solidFill>
            <a:srgbClr val="FFFFFF">
              <a:alpha val="40000"/>
            </a:srgbClr>
          </a:solidFill>
          <a:ln>
            <a:noFill/>
          </a:ln>
        </p:spPr>
      </p:sp>
      <p:sp>
        <p:nvSpPr>
          <p:cNvPr id="806" name="Google Shape;806;p75"/>
          <p:cNvSpPr/>
          <p:nvPr/>
        </p:nvSpPr>
        <p:spPr>
          <a:xfrm>
            <a:off x="6707671" y="1885949"/>
            <a:ext cx="2087928" cy="2888932"/>
          </a:xfrm>
          <a:custGeom>
            <a:rect b="b" l="l" r="r" t="t"/>
            <a:pathLst>
              <a:path extrusionOk="0" h="7703820" w="5567807">
                <a:moveTo>
                  <a:pt x="0" y="0"/>
                </a:moveTo>
                <a:lnTo>
                  <a:pt x="5567807" y="0"/>
                </a:lnTo>
                <a:lnTo>
                  <a:pt x="5567807" y="7703820"/>
                </a:lnTo>
                <a:lnTo>
                  <a:pt x="0" y="7703820"/>
                </a:lnTo>
                <a:close/>
              </a:path>
            </a:pathLst>
          </a:custGeom>
          <a:solidFill>
            <a:srgbClr val="FFFFFF"/>
          </a:solidFill>
          <a:ln>
            <a:noFill/>
          </a:ln>
        </p:spPr>
      </p:sp>
      <p:sp>
        <p:nvSpPr>
          <p:cNvPr id="807" name="Google Shape;807;p75"/>
          <p:cNvSpPr/>
          <p:nvPr/>
        </p:nvSpPr>
        <p:spPr>
          <a:xfrm>
            <a:off x="4913288" y="2632076"/>
            <a:ext cx="1659636" cy="2142792"/>
          </a:xfrm>
          <a:custGeom>
            <a:rect b="b" l="l" r="r" t="t"/>
            <a:pathLst>
              <a:path extrusionOk="0" h="5714111" w="4425696">
                <a:moveTo>
                  <a:pt x="4425696" y="0"/>
                </a:moveTo>
                <a:lnTo>
                  <a:pt x="0" y="0"/>
                </a:lnTo>
                <a:lnTo>
                  <a:pt x="0" y="5714111"/>
                </a:lnTo>
                <a:lnTo>
                  <a:pt x="4425696" y="5714111"/>
                </a:lnTo>
                <a:close/>
              </a:path>
            </a:pathLst>
          </a:custGeom>
          <a:solidFill>
            <a:srgbClr val="000000">
              <a:alpha val="24705"/>
            </a:srgbClr>
          </a:solidFill>
          <a:ln>
            <a:noFill/>
          </a:ln>
        </p:spPr>
      </p:sp>
      <p:pic>
        <p:nvPicPr>
          <p:cNvPr id="808" name="Google Shape;808;p75"/>
          <p:cNvPicPr preferRelativeResize="0"/>
          <p:nvPr/>
        </p:nvPicPr>
        <p:blipFill rotWithShape="1">
          <a:blip r:embed="rId4">
            <a:alphaModFix/>
          </a:blip>
          <a:srcRect b="0" l="0" r="0" t="0"/>
          <a:stretch/>
        </p:blipFill>
        <p:spPr>
          <a:xfrm>
            <a:off x="4794262" y="2800192"/>
            <a:ext cx="1778662" cy="1828958"/>
          </a:xfrm>
          <a:prstGeom prst="rect">
            <a:avLst/>
          </a:prstGeom>
          <a:noFill/>
          <a:ln>
            <a:noFill/>
          </a:ln>
        </p:spPr>
      </p:pic>
      <p:pic>
        <p:nvPicPr>
          <p:cNvPr id="809" name="Google Shape;809;p75"/>
          <p:cNvPicPr preferRelativeResize="0"/>
          <p:nvPr/>
        </p:nvPicPr>
        <p:blipFill rotWithShape="1">
          <a:blip r:embed="rId5">
            <a:alphaModFix/>
          </a:blip>
          <a:srcRect b="7787" l="32349" r="26706" t="7344"/>
          <a:stretch/>
        </p:blipFill>
        <p:spPr>
          <a:xfrm>
            <a:off x="6707671" y="1885949"/>
            <a:ext cx="2087913" cy="2888934"/>
          </a:xfrm>
          <a:prstGeom prst="rect">
            <a:avLst/>
          </a:prstGeom>
          <a:noFill/>
          <a:ln>
            <a:noFill/>
          </a:ln>
        </p:spPr>
      </p:pic>
      <p:pic>
        <p:nvPicPr>
          <p:cNvPr id="810" name="Google Shape;810;p75"/>
          <p:cNvPicPr preferRelativeResize="0"/>
          <p:nvPr/>
        </p:nvPicPr>
        <p:blipFill rotWithShape="1">
          <a:blip r:embed="rId6">
            <a:alphaModFix/>
          </a:blip>
          <a:srcRect b="0" l="26190" r="15798" t="0"/>
          <a:stretch/>
        </p:blipFill>
        <p:spPr>
          <a:xfrm>
            <a:off x="6709627" y="249712"/>
            <a:ext cx="2085957" cy="1577679"/>
          </a:xfrm>
          <a:prstGeom prst="rect">
            <a:avLst/>
          </a:prstGeom>
          <a:noFill/>
          <a:ln>
            <a:noFill/>
          </a:ln>
        </p:spPr>
      </p:pic>
      <p:sp>
        <p:nvSpPr>
          <p:cNvPr id="811" name="Google Shape;811;p75"/>
          <p:cNvSpPr txBox="1"/>
          <p:nvPr/>
        </p:nvSpPr>
        <p:spPr>
          <a:xfrm>
            <a:off x="303955" y="280994"/>
            <a:ext cx="4268100" cy="972900"/>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1" i="0" lang="en" sz="2000" u="none" cap="none" strike="noStrike">
                <a:solidFill>
                  <a:srgbClr val="043180"/>
                </a:solidFill>
                <a:latin typeface="Roboto"/>
                <a:ea typeface="Roboto"/>
                <a:cs typeface="Roboto"/>
                <a:sym typeface="Roboto"/>
              </a:rPr>
              <a:t>Commercial Real Estate Learning Objectives</a:t>
            </a:r>
            <a:endParaRPr b="1" i="0" sz="2000" u="none" cap="none" strike="noStrike">
              <a:solidFill>
                <a:srgbClr val="043180"/>
              </a:solidFill>
              <a:latin typeface="Roboto"/>
              <a:ea typeface="Roboto"/>
              <a:cs typeface="Roboto"/>
              <a:sym typeface="Roboto"/>
            </a:endParaRPr>
          </a:p>
          <a:p>
            <a:pPr indent="0" lvl="0" marL="0" marR="0" rtl="0" algn="l">
              <a:lnSpc>
                <a:spcPct val="108001"/>
              </a:lnSpc>
              <a:spcBef>
                <a:spcPts val="0"/>
              </a:spcBef>
              <a:spcAft>
                <a:spcPts val="0"/>
              </a:spcAft>
              <a:buNone/>
            </a:pPr>
            <a:r>
              <a:rPr b="0" i="0" lang="en" sz="2000" u="none" cap="none" strike="noStrike">
                <a:solidFill>
                  <a:srgbClr val="043180"/>
                </a:solidFill>
                <a:latin typeface="Roboto"/>
                <a:ea typeface="Roboto"/>
                <a:cs typeface="Roboto"/>
                <a:sym typeface="Roboto"/>
              </a:rPr>
              <a:t>Understanding the real estate cycle</a:t>
            </a:r>
            <a:endParaRPr sz="700"/>
          </a:p>
        </p:txBody>
      </p:sp>
      <p:sp>
        <p:nvSpPr>
          <p:cNvPr id="812" name="Google Shape;812;p75"/>
          <p:cNvSpPr txBox="1"/>
          <p:nvPr/>
        </p:nvSpPr>
        <p:spPr>
          <a:xfrm>
            <a:off x="119419" y="1612245"/>
            <a:ext cx="4319100" cy="2947200"/>
          </a:xfrm>
          <a:prstGeom prst="rect">
            <a:avLst/>
          </a:prstGeom>
          <a:noFill/>
          <a:ln>
            <a:noFill/>
          </a:ln>
        </p:spPr>
        <p:txBody>
          <a:bodyPr anchorCtr="0" anchor="t" bIns="0" lIns="0" spcFirstLastPara="1" rIns="0" wrap="square" tIns="0">
            <a:spAutoFit/>
          </a:bodyPr>
          <a:lstStyle/>
          <a:p>
            <a:pPr indent="-196850" lvl="1" marL="381000" marR="0" rtl="0" algn="l">
              <a:lnSpc>
                <a:spcPct val="112000"/>
              </a:lnSpc>
              <a:spcBef>
                <a:spcPts val="0"/>
              </a:spcBef>
              <a:spcAft>
                <a:spcPts val="0"/>
              </a:spcAft>
              <a:buClr>
                <a:srgbClr val="043180"/>
              </a:buClr>
              <a:buSzPts val="2100"/>
              <a:buFont typeface="Arial"/>
              <a:buChar char="•"/>
            </a:pPr>
            <a:r>
              <a:rPr b="0" i="0" lang="en" sz="1900" u="none" cap="none" strike="noStrike">
                <a:solidFill>
                  <a:srgbClr val="043180"/>
                </a:solidFill>
                <a:latin typeface="Arimo"/>
                <a:ea typeface="Arimo"/>
                <a:cs typeface="Arimo"/>
                <a:sym typeface="Arimo"/>
              </a:rPr>
              <a:t>Once you are empowered with a</a:t>
            </a:r>
            <a:r>
              <a:rPr b="0" i="0" lang="en" sz="2000" u="none" cap="none" strike="noStrike">
                <a:solidFill>
                  <a:srgbClr val="043180"/>
                </a:solidFill>
                <a:latin typeface="Arimo"/>
                <a:ea typeface="Arimo"/>
                <a:cs typeface="Arimo"/>
                <a:sym typeface="Arimo"/>
              </a:rPr>
              <a:t> </a:t>
            </a:r>
            <a:r>
              <a:rPr b="0" i="0" lang="en" sz="1900" u="none" cap="none" strike="noStrike">
                <a:solidFill>
                  <a:srgbClr val="043180"/>
                </a:solidFill>
                <a:latin typeface="Arimo"/>
                <a:ea typeface="Arimo"/>
                <a:cs typeface="Arimo"/>
                <a:sym typeface="Arimo"/>
              </a:rPr>
              <a:t>fundamental understating of commercial real estate, we will work on your personal presentations for attracting deals and financing. </a:t>
            </a:r>
            <a:endParaRPr sz="500"/>
          </a:p>
          <a:p>
            <a:pPr indent="-184150" lvl="1" marL="381000" marR="0" rtl="0" algn="l">
              <a:lnSpc>
                <a:spcPct val="112000"/>
              </a:lnSpc>
              <a:spcBef>
                <a:spcPts val="0"/>
              </a:spcBef>
              <a:spcAft>
                <a:spcPts val="0"/>
              </a:spcAft>
              <a:buClr>
                <a:srgbClr val="043180"/>
              </a:buClr>
              <a:buSzPts val="1900"/>
              <a:buFont typeface="Arial"/>
              <a:buChar char="•"/>
            </a:pPr>
            <a:r>
              <a:rPr b="0" i="0" lang="en" sz="1900" u="none" cap="none" strike="noStrike">
                <a:solidFill>
                  <a:srgbClr val="043180"/>
                </a:solidFill>
                <a:latin typeface="Arimo"/>
                <a:ea typeface="Arimo"/>
                <a:cs typeface="Arimo"/>
                <a:sym typeface="Arimo"/>
              </a:rPr>
              <a:t>The final steps of the training will be to discuss the paperwork needed to secure an investment and review existing leases for due diligence.</a:t>
            </a:r>
            <a:endParaRPr sz="5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76"/>
          <p:cNvSpPr txBox="1"/>
          <p:nvPr/>
        </p:nvSpPr>
        <p:spPr>
          <a:xfrm>
            <a:off x="651601" y="221191"/>
            <a:ext cx="6162000" cy="10971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700" u="none" cap="none" strike="noStrike">
                <a:solidFill>
                  <a:srgbClr val="000000"/>
                </a:solidFill>
                <a:latin typeface="Arimo"/>
                <a:ea typeface="Arimo"/>
                <a:cs typeface="Arimo"/>
                <a:sym typeface="Arimo"/>
              </a:rPr>
              <a:t>Commercial Real Estate </a:t>
            </a:r>
            <a:endParaRPr sz="700"/>
          </a:p>
          <a:p>
            <a:pPr indent="0" lvl="0" marL="0" marR="0" rtl="0" algn="l">
              <a:lnSpc>
                <a:spcPct val="108000"/>
              </a:lnSpc>
              <a:spcBef>
                <a:spcPts val="0"/>
              </a:spcBef>
              <a:spcAft>
                <a:spcPts val="0"/>
              </a:spcAft>
              <a:buNone/>
            </a:pPr>
            <a:r>
              <a:rPr b="0" i="0" lang="en" sz="1700" u="none" cap="none" strike="noStrike">
                <a:solidFill>
                  <a:srgbClr val="000000"/>
                </a:solidFill>
                <a:latin typeface="Arimo"/>
                <a:ea typeface="Arimo"/>
                <a:cs typeface="Arimo"/>
                <a:sym typeface="Arimo"/>
              </a:rPr>
              <a:t>Learning Objectives</a:t>
            </a:r>
            <a:endParaRPr sz="700"/>
          </a:p>
          <a:p>
            <a:pPr indent="0" lvl="0" marL="0" marR="0" rtl="0" algn="l">
              <a:lnSpc>
                <a:spcPct val="108000"/>
              </a:lnSpc>
              <a:spcBef>
                <a:spcPts val="0"/>
              </a:spcBef>
              <a:spcAft>
                <a:spcPts val="0"/>
              </a:spcAft>
              <a:buNone/>
            </a:pPr>
            <a:r>
              <a:t/>
            </a:r>
            <a:endParaRPr sz="700"/>
          </a:p>
          <a:p>
            <a:pPr indent="0" lvl="0" marL="0" marR="0" rtl="0" algn="l">
              <a:lnSpc>
                <a:spcPct val="108000"/>
              </a:lnSpc>
              <a:spcBef>
                <a:spcPts val="0"/>
              </a:spcBef>
              <a:spcAft>
                <a:spcPts val="0"/>
              </a:spcAft>
              <a:buNone/>
            </a:pPr>
            <a:r>
              <a:rPr b="0" i="0" lang="en" sz="2700" u="none" cap="none" strike="noStrike">
                <a:solidFill>
                  <a:srgbClr val="000000"/>
                </a:solidFill>
                <a:latin typeface="Arimo"/>
                <a:ea typeface="Arimo"/>
                <a:cs typeface="Arimo"/>
                <a:sym typeface="Arimo"/>
              </a:rPr>
              <a:t>Understanding the real estate cycle</a:t>
            </a:r>
            <a:endParaRPr sz="700"/>
          </a:p>
        </p:txBody>
      </p:sp>
      <p:sp>
        <p:nvSpPr>
          <p:cNvPr id="818" name="Google Shape;818;p76"/>
          <p:cNvSpPr/>
          <p:nvPr/>
        </p:nvSpPr>
        <p:spPr>
          <a:xfrm rot="5400000">
            <a:off x="0" y="0"/>
            <a:ext cx="822960" cy="822960"/>
          </a:xfrm>
          <a:custGeom>
            <a:rect b="b" l="l" r="r" t="t"/>
            <a:pathLst>
              <a:path extrusionOk="0" h="2194560" w="2194560">
                <a:moveTo>
                  <a:pt x="2194560" y="2194560"/>
                </a:moveTo>
                <a:lnTo>
                  <a:pt x="0" y="0"/>
                </a:lnTo>
                <a:lnTo>
                  <a:pt x="0" y="2194560"/>
                </a:lnTo>
                <a:close/>
              </a:path>
            </a:pathLst>
          </a:custGeom>
          <a:solidFill>
            <a:srgbClr val="113C61">
              <a:alpha val="29803"/>
            </a:srgbClr>
          </a:solidFill>
          <a:ln>
            <a:noFill/>
          </a:ln>
        </p:spPr>
      </p:sp>
      <p:sp>
        <p:nvSpPr>
          <p:cNvPr id="819" name="Google Shape;819;p76"/>
          <p:cNvSpPr/>
          <p:nvPr/>
        </p:nvSpPr>
        <p:spPr>
          <a:xfrm rot="-2700000">
            <a:off x="408416" y="95712"/>
            <a:ext cx="343424" cy="343424"/>
          </a:xfrm>
          <a:custGeom>
            <a:rect b="b" l="l" r="r" t="t"/>
            <a:pathLst>
              <a:path extrusionOk="0" h="915797" w="915797">
                <a:moveTo>
                  <a:pt x="915797" y="0"/>
                </a:moveTo>
                <a:lnTo>
                  <a:pt x="0" y="0"/>
                </a:lnTo>
                <a:lnTo>
                  <a:pt x="0" y="915797"/>
                </a:lnTo>
                <a:lnTo>
                  <a:pt x="915797" y="915797"/>
                </a:lnTo>
                <a:close/>
              </a:path>
            </a:pathLst>
          </a:custGeom>
          <a:solidFill>
            <a:srgbClr val="113C61">
              <a:alpha val="29803"/>
            </a:srgbClr>
          </a:solidFill>
          <a:ln>
            <a:noFill/>
          </a:ln>
        </p:spPr>
      </p:sp>
      <p:sp>
        <p:nvSpPr>
          <p:cNvPr id="820" name="Google Shape;820;p76"/>
          <p:cNvSpPr/>
          <p:nvPr/>
        </p:nvSpPr>
        <p:spPr>
          <a:xfrm rot="-5400000">
            <a:off x="8007122" y="3827452"/>
            <a:ext cx="1513189" cy="760524"/>
          </a:xfrm>
          <a:custGeom>
            <a:rect b="b" l="l" r="r" t="t"/>
            <a:pathLst>
              <a:path extrusionOk="0" h="2028063" w="4035171">
                <a:moveTo>
                  <a:pt x="4035171" y="2028063"/>
                </a:moveTo>
                <a:lnTo>
                  <a:pt x="2017522" y="0"/>
                </a:lnTo>
                <a:lnTo>
                  <a:pt x="0" y="2028063"/>
                </a:lnTo>
                <a:close/>
              </a:path>
            </a:pathLst>
          </a:custGeom>
          <a:solidFill>
            <a:srgbClr val="4472C4">
              <a:alpha val="29803"/>
            </a:srgbClr>
          </a:solidFill>
          <a:ln>
            <a:noFill/>
          </a:ln>
        </p:spPr>
      </p:sp>
      <p:sp>
        <p:nvSpPr>
          <p:cNvPr id="821" name="Google Shape;821;p76"/>
          <p:cNvSpPr/>
          <p:nvPr/>
        </p:nvSpPr>
        <p:spPr>
          <a:xfrm rot="2700000">
            <a:off x="8458877" y="4296532"/>
            <a:ext cx="364188" cy="364188"/>
          </a:xfrm>
          <a:custGeom>
            <a:rect b="b" l="l" r="r" t="t"/>
            <a:pathLst>
              <a:path extrusionOk="0" h="971169" w="971169">
                <a:moveTo>
                  <a:pt x="0" y="0"/>
                </a:moveTo>
                <a:lnTo>
                  <a:pt x="971169" y="0"/>
                </a:lnTo>
                <a:lnTo>
                  <a:pt x="971169" y="971169"/>
                </a:lnTo>
                <a:lnTo>
                  <a:pt x="0" y="971169"/>
                </a:lnTo>
                <a:close/>
              </a:path>
            </a:pathLst>
          </a:custGeom>
          <a:solidFill>
            <a:srgbClr val="4472C4">
              <a:alpha val="29803"/>
            </a:srgbClr>
          </a:solidFill>
          <a:ln>
            <a:noFill/>
          </a:ln>
        </p:spPr>
      </p:sp>
      <p:pic>
        <p:nvPicPr>
          <p:cNvPr id="822" name="Google Shape;822;p76"/>
          <p:cNvPicPr preferRelativeResize="0"/>
          <p:nvPr/>
        </p:nvPicPr>
        <p:blipFill rotWithShape="1">
          <a:blip r:embed="rId3">
            <a:alphaModFix/>
          </a:blip>
          <a:srcRect b="0" l="0" r="0" t="0"/>
          <a:stretch/>
        </p:blipFill>
        <p:spPr>
          <a:xfrm>
            <a:off x="2467847" y="1880053"/>
            <a:ext cx="54784" cy="919128"/>
          </a:xfrm>
          <a:prstGeom prst="rect">
            <a:avLst/>
          </a:prstGeom>
          <a:noFill/>
          <a:ln>
            <a:noFill/>
          </a:ln>
        </p:spPr>
      </p:pic>
      <p:pic>
        <p:nvPicPr>
          <p:cNvPr id="823" name="Google Shape;823;p76"/>
          <p:cNvPicPr preferRelativeResize="0"/>
          <p:nvPr/>
        </p:nvPicPr>
        <p:blipFill rotWithShape="1">
          <a:blip r:embed="rId4">
            <a:alphaModFix/>
          </a:blip>
          <a:srcRect b="0" l="0" r="0" t="0"/>
          <a:stretch/>
        </p:blipFill>
        <p:spPr>
          <a:xfrm>
            <a:off x="1648411" y="1389057"/>
            <a:ext cx="2055844" cy="1158018"/>
          </a:xfrm>
          <a:prstGeom prst="rect">
            <a:avLst/>
          </a:prstGeom>
          <a:noFill/>
          <a:ln>
            <a:noFill/>
          </a:ln>
        </p:spPr>
      </p:pic>
      <p:grpSp>
        <p:nvGrpSpPr>
          <p:cNvPr id="824" name="Google Shape;824;p76"/>
          <p:cNvGrpSpPr/>
          <p:nvPr/>
        </p:nvGrpSpPr>
        <p:grpSpPr>
          <a:xfrm>
            <a:off x="1679708" y="1420354"/>
            <a:ext cx="1993250" cy="1095423"/>
            <a:chOff x="0" y="0"/>
            <a:chExt cx="5315331" cy="2921126"/>
          </a:xfrm>
        </p:grpSpPr>
        <p:pic>
          <p:nvPicPr>
            <p:cNvPr id="825" name="Google Shape;825;p76"/>
            <p:cNvPicPr preferRelativeResize="0"/>
            <p:nvPr/>
          </p:nvPicPr>
          <p:blipFill rotWithShape="1">
            <a:blip r:embed="rId5">
              <a:alphaModFix/>
            </a:blip>
            <a:srcRect b="0" l="0" r="0" t="0"/>
            <a:stretch/>
          </p:blipFill>
          <p:spPr>
            <a:xfrm>
              <a:off x="0" y="0"/>
              <a:ext cx="5315331" cy="2921126"/>
            </a:xfrm>
            <a:prstGeom prst="rect">
              <a:avLst/>
            </a:prstGeom>
            <a:noFill/>
            <a:ln>
              <a:noFill/>
            </a:ln>
          </p:spPr>
        </p:pic>
        <p:sp>
          <p:nvSpPr>
            <p:cNvPr id="826" name="Google Shape;826;p76"/>
            <p:cNvSpPr txBox="1"/>
            <p:nvPr/>
          </p:nvSpPr>
          <p:spPr>
            <a:xfrm>
              <a:off x="156498" y="213648"/>
              <a:ext cx="5002335" cy="2550980"/>
            </a:xfrm>
            <a:prstGeom prst="rect">
              <a:avLst/>
            </a:prstGeom>
            <a:noFill/>
            <a:ln>
              <a:noFill/>
            </a:ln>
          </p:spPr>
          <p:txBody>
            <a:bodyPr anchorCtr="0" anchor="t" bIns="0" lIns="0" spcFirstLastPara="1" rIns="0" wrap="square" tIns="0">
              <a:spAutoFit/>
            </a:bodyPr>
            <a:lstStyle/>
            <a:p>
              <a:pPr indent="0" lvl="0" marL="0" marR="0" rtl="0" algn="ctr">
                <a:lnSpc>
                  <a:spcPct val="107985"/>
                </a:lnSpc>
                <a:spcBef>
                  <a:spcPts val="0"/>
                </a:spcBef>
                <a:spcAft>
                  <a:spcPts val="0"/>
                </a:spcAft>
                <a:buNone/>
              </a:pPr>
              <a:r>
                <a:rPr b="0" i="0" lang="en" sz="2300" u="none" cap="none" strike="noStrike">
                  <a:solidFill>
                    <a:srgbClr val="FFFFFF"/>
                  </a:solidFill>
                  <a:latin typeface="Montserrat"/>
                  <a:ea typeface="Montserrat"/>
                  <a:cs typeface="Montserrat"/>
                  <a:sym typeface="Montserrat"/>
                </a:rPr>
                <a:t>Evaluating Area Comps</a:t>
              </a:r>
              <a:endParaRPr sz="700"/>
            </a:p>
          </p:txBody>
        </p:sp>
      </p:grpSp>
      <p:pic>
        <p:nvPicPr>
          <p:cNvPr id="827" name="Google Shape;827;p76"/>
          <p:cNvPicPr preferRelativeResize="0"/>
          <p:nvPr/>
        </p:nvPicPr>
        <p:blipFill rotWithShape="1">
          <a:blip r:embed="rId6">
            <a:alphaModFix/>
          </a:blip>
          <a:srcRect b="0" l="0" r="0" t="0"/>
          <a:stretch/>
        </p:blipFill>
        <p:spPr>
          <a:xfrm>
            <a:off x="2467847" y="2803437"/>
            <a:ext cx="54784" cy="715623"/>
          </a:xfrm>
          <a:prstGeom prst="rect">
            <a:avLst/>
          </a:prstGeom>
          <a:noFill/>
          <a:ln>
            <a:noFill/>
          </a:ln>
        </p:spPr>
      </p:pic>
      <p:pic>
        <p:nvPicPr>
          <p:cNvPr id="828" name="Google Shape;828;p76"/>
          <p:cNvPicPr preferRelativeResize="0"/>
          <p:nvPr/>
        </p:nvPicPr>
        <p:blipFill rotWithShape="1">
          <a:blip r:embed="rId7">
            <a:alphaModFix/>
          </a:blip>
          <a:srcRect b="0" l="0" r="0" t="0"/>
          <a:stretch/>
        </p:blipFill>
        <p:spPr>
          <a:xfrm>
            <a:off x="1571835" y="2638383"/>
            <a:ext cx="2208996" cy="511515"/>
          </a:xfrm>
          <a:prstGeom prst="rect">
            <a:avLst/>
          </a:prstGeom>
          <a:noFill/>
          <a:ln>
            <a:noFill/>
          </a:ln>
        </p:spPr>
      </p:pic>
      <p:grpSp>
        <p:nvGrpSpPr>
          <p:cNvPr id="829" name="Google Shape;829;p76"/>
          <p:cNvGrpSpPr/>
          <p:nvPr/>
        </p:nvGrpSpPr>
        <p:grpSpPr>
          <a:xfrm>
            <a:off x="1584197" y="2650745"/>
            <a:ext cx="2184272" cy="486791"/>
            <a:chOff x="0" y="0"/>
            <a:chExt cx="5824726" cy="1298109"/>
          </a:xfrm>
        </p:grpSpPr>
        <p:pic>
          <p:nvPicPr>
            <p:cNvPr id="830" name="Google Shape;830;p76"/>
            <p:cNvPicPr preferRelativeResize="0"/>
            <p:nvPr/>
          </p:nvPicPr>
          <p:blipFill rotWithShape="1">
            <a:blip r:embed="rId8">
              <a:alphaModFix/>
            </a:blip>
            <a:srcRect b="0" l="0" r="0" t="0"/>
            <a:stretch/>
          </p:blipFill>
          <p:spPr>
            <a:xfrm>
              <a:off x="0" y="0"/>
              <a:ext cx="5824726" cy="1298109"/>
            </a:xfrm>
            <a:prstGeom prst="rect">
              <a:avLst/>
            </a:prstGeom>
            <a:noFill/>
            <a:ln>
              <a:noFill/>
            </a:ln>
          </p:spPr>
        </p:pic>
        <p:sp>
          <p:nvSpPr>
            <p:cNvPr id="831" name="Google Shape;831;p76"/>
            <p:cNvSpPr txBox="1"/>
            <p:nvPr/>
          </p:nvSpPr>
          <p:spPr>
            <a:xfrm>
              <a:off x="67071" y="86121"/>
              <a:ext cx="5690584" cy="1144918"/>
            </a:xfrm>
            <a:prstGeom prst="rect">
              <a:avLst/>
            </a:prstGeom>
            <a:noFill/>
            <a:ln>
              <a:noFill/>
            </a:ln>
          </p:spPr>
          <p:txBody>
            <a:bodyPr anchorCtr="0" anchor="t" bIns="0" lIns="0" spcFirstLastPara="1" rIns="0" wrap="square" tIns="0">
              <a:spAutoFit/>
            </a:bodyPr>
            <a:lstStyle/>
            <a:p>
              <a:pPr indent="0" lvl="0" marL="0" marR="0" rtl="0" algn="l">
                <a:lnSpc>
                  <a:spcPct val="108034"/>
                </a:lnSpc>
                <a:spcBef>
                  <a:spcPts val="0"/>
                </a:spcBef>
                <a:spcAft>
                  <a:spcPts val="0"/>
                </a:spcAft>
                <a:buNone/>
              </a:pPr>
              <a:r>
                <a:rPr b="1" i="0" lang="en" sz="1000" u="none" cap="none" strike="noStrike">
                  <a:solidFill>
                    <a:srgbClr val="FFFFFF"/>
                  </a:solidFill>
                  <a:latin typeface="Montserrat"/>
                  <a:ea typeface="Montserrat"/>
                  <a:cs typeface="Montserrat"/>
                  <a:sym typeface="Montserrat"/>
                </a:rPr>
                <a:t>Mastering the basics of retail, warehouse, office, &amp; apartments</a:t>
              </a:r>
              <a:endParaRPr sz="700"/>
            </a:p>
          </p:txBody>
        </p:sp>
      </p:grpSp>
      <p:pic>
        <p:nvPicPr>
          <p:cNvPr id="832" name="Google Shape;832;p76"/>
          <p:cNvPicPr preferRelativeResize="0"/>
          <p:nvPr/>
        </p:nvPicPr>
        <p:blipFill rotWithShape="1">
          <a:blip r:embed="rId9">
            <a:alphaModFix/>
          </a:blip>
          <a:srcRect b="0" l="0" r="0" t="0"/>
          <a:stretch/>
        </p:blipFill>
        <p:spPr>
          <a:xfrm>
            <a:off x="2467848" y="3525281"/>
            <a:ext cx="54784" cy="643088"/>
          </a:xfrm>
          <a:prstGeom prst="rect">
            <a:avLst/>
          </a:prstGeom>
          <a:noFill/>
          <a:ln>
            <a:noFill/>
          </a:ln>
        </p:spPr>
      </p:pic>
      <p:pic>
        <p:nvPicPr>
          <p:cNvPr id="833" name="Google Shape;833;p76"/>
          <p:cNvPicPr preferRelativeResize="0"/>
          <p:nvPr/>
        </p:nvPicPr>
        <p:blipFill rotWithShape="1">
          <a:blip r:embed="rId10">
            <a:alphaModFix/>
          </a:blip>
          <a:srcRect b="0" l="0" r="0" t="0"/>
          <a:stretch/>
        </p:blipFill>
        <p:spPr>
          <a:xfrm>
            <a:off x="1595027" y="3241204"/>
            <a:ext cx="2162612" cy="747593"/>
          </a:xfrm>
          <a:prstGeom prst="rect">
            <a:avLst/>
          </a:prstGeom>
          <a:noFill/>
          <a:ln>
            <a:noFill/>
          </a:ln>
        </p:spPr>
      </p:pic>
      <p:grpSp>
        <p:nvGrpSpPr>
          <p:cNvPr id="834" name="Google Shape;834;p76"/>
          <p:cNvGrpSpPr/>
          <p:nvPr/>
        </p:nvGrpSpPr>
        <p:grpSpPr>
          <a:xfrm>
            <a:off x="1614303" y="3260480"/>
            <a:ext cx="2124060" cy="709041"/>
            <a:chOff x="0" y="0"/>
            <a:chExt cx="5664159" cy="1890776"/>
          </a:xfrm>
        </p:grpSpPr>
        <p:pic>
          <p:nvPicPr>
            <p:cNvPr id="835" name="Google Shape;835;p76"/>
            <p:cNvPicPr preferRelativeResize="0"/>
            <p:nvPr/>
          </p:nvPicPr>
          <p:blipFill rotWithShape="1">
            <a:blip r:embed="rId11">
              <a:alphaModFix/>
            </a:blip>
            <a:srcRect b="0" l="0" r="0" t="0"/>
            <a:stretch/>
          </p:blipFill>
          <p:spPr>
            <a:xfrm>
              <a:off x="0" y="0"/>
              <a:ext cx="5664159" cy="1890776"/>
            </a:xfrm>
            <a:prstGeom prst="rect">
              <a:avLst/>
            </a:prstGeom>
            <a:noFill/>
            <a:ln>
              <a:noFill/>
            </a:ln>
          </p:spPr>
        </p:pic>
        <p:sp>
          <p:nvSpPr>
            <p:cNvPr id="836" name="Google Shape;836;p76"/>
            <p:cNvSpPr txBox="1"/>
            <p:nvPr/>
          </p:nvSpPr>
          <p:spPr>
            <a:xfrm>
              <a:off x="67071" y="76596"/>
              <a:ext cx="5530017" cy="1747110"/>
            </a:xfrm>
            <a:prstGeom prst="rect">
              <a:avLst/>
            </a:prstGeom>
            <a:noFill/>
            <a:ln>
              <a:noFill/>
            </a:ln>
          </p:spPr>
          <p:txBody>
            <a:bodyPr anchorCtr="0" anchor="t" bIns="0" lIns="0" spcFirstLastPara="1" rIns="0" wrap="square" tIns="0">
              <a:spAutoFit/>
            </a:bodyPr>
            <a:lstStyle/>
            <a:p>
              <a:pPr indent="0" lvl="0" marL="0" marR="0" rtl="0" algn="l">
                <a:lnSpc>
                  <a:spcPct val="108034"/>
                </a:lnSpc>
                <a:spcBef>
                  <a:spcPts val="0"/>
                </a:spcBef>
                <a:spcAft>
                  <a:spcPts val="0"/>
                </a:spcAft>
                <a:buNone/>
              </a:pPr>
              <a:r>
                <a:rPr b="0" i="0" lang="en" sz="1000" u="none" cap="none" strike="noStrike">
                  <a:solidFill>
                    <a:srgbClr val="FFFFFF"/>
                  </a:solidFill>
                  <a:latin typeface="Arimo"/>
                  <a:ea typeface="Arimo"/>
                  <a:cs typeface="Arimo"/>
                  <a:sym typeface="Arimo"/>
                </a:rPr>
                <a:t>Cashflow, &amp; Analyze &amp; understand investment calculations including  cash flow, gross rent multiplier, net operating income (NOI), cap rate, cash on urn on investment (ROI)</a:t>
              </a:r>
              <a:endParaRPr sz="700"/>
            </a:p>
          </p:txBody>
        </p:sp>
      </p:grpSp>
      <p:pic>
        <p:nvPicPr>
          <p:cNvPr id="837" name="Google Shape;837;p76"/>
          <p:cNvPicPr preferRelativeResize="0"/>
          <p:nvPr/>
        </p:nvPicPr>
        <p:blipFill rotWithShape="1">
          <a:blip r:embed="rId12">
            <a:alphaModFix/>
          </a:blip>
          <a:srcRect b="0" l="0" r="0" t="0"/>
          <a:stretch/>
        </p:blipFill>
        <p:spPr>
          <a:xfrm>
            <a:off x="2500546" y="4142496"/>
            <a:ext cx="1981869" cy="54784"/>
          </a:xfrm>
          <a:prstGeom prst="rect">
            <a:avLst/>
          </a:prstGeom>
          <a:noFill/>
          <a:ln>
            <a:noFill/>
          </a:ln>
        </p:spPr>
      </p:pic>
      <p:pic>
        <p:nvPicPr>
          <p:cNvPr id="838" name="Google Shape;838;p76"/>
          <p:cNvPicPr preferRelativeResize="0"/>
          <p:nvPr/>
        </p:nvPicPr>
        <p:blipFill rotWithShape="1">
          <a:blip r:embed="rId13">
            <a:alphaModFix/>
          </a:blip>
          <a:srcRect b="0" l="0" r="0" t="0"/>
          <a:stretch/>
        </p:blipFill>
        <p:spPr>
          <a:xfrm>
            <a:off x="1613313" y="4080105"/>
            <a:ext cx="2126041" cy="365227"/>
          </a:xfrm>
          <a:prstGeom prst="rect">
            <a:avLst/>
          </a:prstGeom>
          <a:noFill/>
          <a:ln>
            <a:noFill/>
          </a:ln>
        </p:spPr>
      </p:pic>
      <p:grpSp>
        <p:nvGrpSpPr>
          <p:cNvPr id="839" name="Google Shape;839;p76"/>
          <p:cNvGrpSpPr/>
          <p:nvPr/>
        </p:nvGrpSpPr>
        <p:grpSpPr>
          <a:xfrm>
            <a:off x="1621390" y="4088182"/>
            <a:ext cx="2109887" cy="349073"/>
            <a:chOff x="0" y="0"/>
            <a:chExt cx="5626365" cy="930862"/>
          </a:xfrm>
        </p:grpSpPr>
        <p:pic>
          <p:nvPicPr>
            <p:cNvPr id="840" name="Google Shape;840;p76"/>
            <p:cNvPicPr preferRelativeResize="0"/>
            <p:nvPr/>
          </p:nvPicPr>
          <p:blipFill rotWithShape="1">
            <a:blip r:embed="rId14">
              <a:alphaModFix/>
            </a:blip>
            <a:srcRect b="0" l="0" r="0" t="0"/>
            <a:stretch/>
          </p:blipFill>
          <p:spPr>
            <a:xfrm>
              <a:off x="0" y="0"/>
              <a:ext cx="5626365" cy="930862"/>
            </a:xfrm>
            <a:prstGeom prst="rect">
              <a:avLst/>
            </a:prstGeom>
            <a:noFill/>
            <a:ln>
              <a:noFill/>
            </a:ln>
          </p:spPr>
        </p:pic>
        <p:sp>
          <p:nvSpPr>
            <p:cNvPr id="841" name="Google Shape;841;p76"/>
            <p:cNvSpPr txBox="1"/>
            <p:nvPr/>
          </p:nvSpPr>
          <p:spPr>
            <a:xfrm>
              <a:off x="89428" y="118003"/>
              <a:ext cx="5447510" cy="723431"/>
            </a:xfrm>
            <a:prstGeom prst="rect">
              <a:avLst/>
            </a:prstGeom>
            <a:noFill/>
            <a:ln>
              <a:noFill/>
            </a:ln>
          </p:spPr>
          <p:txBody>
            <a:bodyPr anchorCtr="0" anchor="t" bIns="0" lIns="0" spcFirstLastPara="1" rIns="0" wrap="square" tIns="0">
              <a:spAutoFit/>
            </a:bodyPr>
            <a:lstStyle/>
            <a:p>
              <a:pPr indent="0" lvl="0" marL="0" marR="0" rtl="0" algn="ctr">
                <a:lnSpc>
                  <a:spcPct val="107992"/>
                </a:lnSpc>
                <a:spcBef>
                  <a:spcPts val="0"/>
                </a:spcBef>
                <a:spcAft>
                  <a:spcPts val="0"/>
                </a:spcAft>
                <a:buNone/>
              </a:pPr>
              <a:r>
                <a:rPr b="1" i="0" lang="en" sz="1300" u="none" cap="none" strike="noStrike">
                  <a:solidFill>
                    <a:srgbClr val="FFFFFF"/>
                  </a:solidFill>
                  <a:latin typeface="Montserrat"/>
                  <a:ea typeface="Montserrat"/>
                  <a:cs typeface="Montserrat"/>
                  <a:sym typeface="Montserrat"/>
                </a:rPr>
                <a:t>Securing your financing</a:t>
              </a:r>
              <a:endParaRPr sz="700"/>
            </a:p>
          </p:txBody>
        </p:sp>
      </p:grpSp>
      <p:pic>
        <p:nvPicPr>
          <p:cNvPr id="842" name="Google Shape;842;p76"/>
          <p:cNvPicPr preferRelativeResize="0"/>
          <p:nvPr/>
        </p:nvPicPr>
        <p:blipFill rotWithShape="1">
          <a:blip r:embed="rId15">
            <a:alphaModFix/>
          </a:blip>
          <a:srcRect b="0" l="0" r="0" t="0"/>
          <a:stretch/>
        </p:blipFill>
        <p:spPr>
          <a:xfrm>
            <a:off x="4457239" y="3714873"/>
            <a:ext cx="54784" cy="453495"/>
          </a:xfrm>
          <a:prstGeom prst="rect">
            <a:avLst/>
          </a:prstGeom>
          <a:noFill/>
          <a:ln>
            <a:noFill/>
          </a:ln>
        </p:spPr>
      </p:pic>
      <p:pic>
        <p:nvPicPr>
          <p:cNvPr id="843" name="Google Shape;843;p76"/>
          <p:cNvPicPr preferRelativeResize="0"/>
          <p:nvPr/>
        </p:nvPicPr>
        <p:blipFill rotWithShape="1">
          <a:blip r:embed="rId16">
            <a:alphaModFix/>
          </a:blip>
          <a:srcRect b="0" l="0" r="0" t="0"/>
          <a:stretch/>
        </p:blipFill>
        <p:spPr>
          <a:xfrm>
            <a:off x="4221911" y="4080105"/>
            <a:ext cx="887629" cy="365227"/>
          </a:xfrm>
          <a:prstGeom prst="rect">
            <a:avLst/>
          </a:prstGeom>
          <a:noFill/>
          <a:ln>
            <a:noFill/>
          </a:ln>
        </p:spPr>
      </p:pic>
      <p:grpSp>
        <p:nvGrpSpPr>
          <p:cNvPr id="844" name="Google Shape;844;p76"/>
          <p:cNvGrpSpPr/>
          <p:nvPr/>
        </p:nvGrpSpPr>
        <p:grpSpPr>
          <a:xfrm>
            <a:off x="4229988" y="4088182"/>
            <a:ext cx="871475" cy="349073"/>
            <a:chOff x="0" y="0"/>
            <a:chExt cx="2323935" cy="930862"/>
          </a:xfrm>
        </p:grpSpPr>
        <p:pic>
          <p:nvPicPr>
            <p:cNvPr id="845" name="Google Shape;845;p76"/>
            <p:cNvPicPr preferRelativeResize="0"/>
            <p:nvPr/>
          </p:nvPicPr>
          <p:blipFill rotWithShape="1">
            <a:blip r:embed="rId17">
              <a:alphaModFix/>
            </a:blip>
            <a:srcRect b="0" l="0" r="0" t="0"/>
            <a:stretch/>
          </p:blipFill>
          <p:spPr>
            <a:xfrm>
              <a:off x="0" y="0"/>
              <a:ext cx="2323935" cy="930862"/>
            </a:xfrm>
            <a:prstGeom prst="rect">
              <a:avLst/>
            </a:prstGeom>
            <a:noFill/>
            <a:ln>
              <a:noFill/>
            </a:ln>
          </p:spPr>
        </p:pic>
        <p:sp>
          <p:nvSpPr>
            <p:cNvPr id="846" name="Google Shape;846;p76"/>
            <p:cNvSpPr txBox="1"/>
            <p:nvPr/>
          </p:nvSpPr>
          <p:spPr>
            <a:xfrm>
              <a:off x="67071" y="86121"/>
              <a:ext cx="2189793" cy="777670"/>
            </a:xfrm>
            <a:prstGeom prst="rect">
              <a:avLst/>
            </a:prstGeom>
            <a:noFill/>
            <a:ln>
              <a:noFill/>
            </a:ln>
          </p:spPr>
          <p:txBody>
            <a:bodyPr anchorCtr="0" anchor="t" bIns="0" lIns="0" spcFirstLastPara="1" rIns="0" wrap="square" tIns="0">
              <a:spAutoFit/>
            </a:bodyPr>
            <a:lstStyle/>
            <a:p>
              <a:pPr indent="0" lvl="0" marL="0" marR="0" rtl="0" algn="ctr">
                <a:lnSpc>
                  <a:spcPct val="108034"/>
                </a:lnSpc>
                <a:spcBef>
                  <a:spcPts val="0"/>
                </a:spcBef>
                <a:spcAft>
                  <a:spcPts val="0"/>
                </a:spcAft>
                <a:buNone/>
              </a:pPr>
              <a:r>
                <a:rPr b="1" i="0" lang="en" sz="1000" u="none" cap="none" strike="noStrike">
                  <a:solidFill>
                    <a:srgbClr val="FFFFFF"/>
                  </a:solidFill>
                  <a:latin typeface="Montserrat"/>
                  <a:ea typeface="Montserrat"/>
                  <a:cs typeface="Montserrat"/>
                  <a:sym typeface="Montserrat"/>
                </a:rPr>
                <a:t>Negotiating the deal</a:t>
              </a:r>
              <a:endParaRPr sz="700"/>
            </a:p>
          </p:txBody>
        </p:sp>
      </p:grpSp>
      <p:pic>
        <p:nvPicPr>
          <p:cNvPr id="847" name="Google Shape;847;p76"/>
          <p:cNvPicPr preferRelativeResize="0"/>
          <p:nvPr/>
        </p:nvPicPr>
        <p:blipFill rotWithShape="1">
          <a:blip r:embed="rId15">
            <a:alphaModFix/>
          </a:blip>
          <a:srcRect b="0" l="0" r="0" t="0"/>
          <a:stretch/>
        </p:blipFill>
        <p:spPr>
          <a:xfrm>
            <a:off x="4457239" y="3258340"/>
            <a:ext cx="54784" cy="453495"/>
          </a:xfrm>
          <a:prstGeom prst="rect">
            <a:avLst/>
          </a:prstGeom>
          <a:noFill/>
          <a:ln>
            <a:noFill/>
          </a:ln>
        </p:spPr>
      </p:pic>
      <p:pic>
        <p:nvPicPr>
          <p:cNvPr id="848" name="Google Shape;848;p76"/>
          <p:cNvPicPr preferRelativeResize="0"/>
          <p:nvPr/>
        </p:nvPicPr>
        <p:blipFill rotWithShape="1">
          <a:blip r:embed="rId18">
            <a:alphaModFix/>
          </a:blip>
          <a:srcRect b="0" l="0" r="0" t="0"/>
          <a:stretch/>
        </p:blipFill>
        <p:spPr>
          <a:xfrm>
            <a:off x="4107966" y="3623571"/>
            <a:ext cx="1115519" cy="365227"/>
          </a:xfrm>
          <a:prstGeom prst="rect">
            <a:avLst/>
          </a:prstGeom>
          <a:noFill/>
          <a:ln>
            <a:noFill/>
          </a:ln>
        </p:spPr>
      </p:pic>
      <p:grpSp>
        <p:nvGrpSpPr>
          <p:cNvPr id="849" name="Google Shape;849;p76"/>
          <p:cNvGrpSpPr/>
          <p:nvPr/>
        </p:nvGrpSpPr>
        <p:grpSpPr>
          <a:xfrm>
            <a:off x="4116042" y="3631649"/>
            <a:ext cx="1099365" cy="349073"/>
            <a:chOff x="0" y="0"/>
            <a:chExt cx="2931640" cy="930862"/>
          </a:xfrm>
        </p:grpSpPr>
        <p:pic>
          <p:nvPicPr>
            <p:cNvPr id="850" name="Google Shape;850;p76"/>
            <p:cNvPicPr preferRelativeResize="0"/>
            <p:nvPr/>
          </p:nvPicPr>
          <p:blipFill rotWithShape="1">
            <a:blip r:embed="rId19">
              <a:alphaModFix/>
            </a:blip>
            <a:srcRect b="0" l="0" r="0" t="0"/>
            <a:stretch/>
          </p:blipFill>
          <p:spPr>
            <a:xfrm>
              <a:off x="0" y="0"/>
              <a:ext cx="2931640" cy="930862"/>
            </a:xfrm>
            <a:prstGeom prst="rect">
              <a:avLst/>
            </a:prstGeom>
            <a:noFill/>
            <a:ln>
              <a:noFill/>
            </a:ln>
          </p:spPr>
        </p:pic>
        <p:sp>
          <p:nvSpPr>
            <p:cNvPr id="851" name="Google Shape;851;p76"/>
            <p:cNvSpPr txBox="1"/>
            <p:nvPr/>
          </p:nvSpPr>
          <p:spPr>
            <a:xfrm>
              <a:off x="67071" y="86121"/>
              <a:ext cx="2797499" cy="777670"/>
            </a:xfrm>
            <a:prstGeom prst="rect">
              <a:avLst/>
            </a:prstGeom>
            <a:noFill/>
            <a:ln>
              <a:noFill/>
            </a:ln>
          </p:spPr>
          <p:txBody>
            <a:bodyPr anchorCtr="0" anchor="t" bIns="0" lIns="0" spcFirstLastPara="1" rIns="0" wrap="square" tIns="0">
              <a:spAutoFit/>
            </a:bodyPr>
            <a:lstStyle/>
            <a:p>
              <a:pPr indent="0" lvl="0" marL="0" marR="0" rtl="0" algn="ctr">
                <a:lnSpc>
                  <a:spcPct val="108034"/>
                </a:lnSpc>
                <a:spcBef>
                  <a:spcPts val="0"/>
                </a:spcBef>
                <a:spcAft>
                  <a:spcPts val="0"/>
                </a:spcAft>
                <a:buNone/>
              </a:pPr>
              <a:r>
                <a:rPr b="1" i="0" lang="en" sz="1000" u="none" cap="none" strike="noStrike">
                  <a:solidFill>
                    <a:srgbClr val="FFFFFF"/>
                  </a:solidFill>
                  <a:latin typeface="Montserrat"/>
                  <a:ea typeface="Montserrat"/>
                  <a:cs typeface="Montserrat"/>
                  <a:sym typeface="Montserrat"/>
                </a:rPr>
                <a:t>Building your network</a:t>
              </a:r>
              <a:endParaRPr sz="700"/>
            </a:p>
          </p:txBody>
        </p:sp>
      </p:grpSp>
      <p:pic>
        <p:nvPicPr>
          <p:cNvPr id="852" name="Google Shape;852;p76"/>
          <p:cNvPicPr preferRelativeResize="0"/>
          <p:nvPr/>
        </p:nvPicPr>
        <p:blipFill rotWithShape="1">
          <a:blip r:embed="rId20">
            <a:alphaModFix/>
          </a:blip>
          <a:srcRect b="0" l="0" r="0" t="0"/>
          <a:stretch/>
        </p:blipFill>
        <p:spPr>
          <a:xfrm>
            <a:off x="4457239" y="2479707"/>
            <a:ext cx="54784" cy="775594"/>
          </a:xfrm>
          <a:prstGeom prst="rect">
            <a:avLst/>
          </a:prstGeom>
          <a:noFill/>
          <a:ln>
            <a:noFill/>
          </a:ln>
        </p:spPr>
      </p:pic>
      <p:pic>
        <p:nvPicPr>
          <p:cNvPr id="853" name="Google Shape;853;p76"/>
          <p:cNvPicPr preferRelativeResize="0"/>
          <p:nvPr/>
        </p:nvPicPr>
        <p:blipFill rotWithShape="1">
          <a:blip r:embed="rId21">
            <a:alphaModFix/>
          </a:blip>
          <a:srcRect b="0" l="0" r="0" t="0"/>
          <a:stretch/>
        </p:blipFill>
        <p:spPr>
          <a:xfrm>
            <a:off x="3991047" y="3167038"/>
            <a:ext cx="1349356" cy="365227"/>
          </a:xfrm>
          <a:prstGeom prst="rect">
            <a:avLst/>
          </a:prstGeom>
          <a:noFill/>
          <a:ln>
            <a:noFill/>
          </a:ln>
        </p:spPr>
      </p:pic>
      <p:grpSp>
        <p:nvGrpSpPr>
          <p:cNvPr id="854" name="Google Shape;854;p76"/>
          <p:cNvGrpSpPr/>
          <p:nvPr/>
        </p:nvGrpSpPr>
        <p:grpSpPr>
          <a:xfrm>
            <a:off x="3999124" y="3175114"/>
            <a:ext cx="1333202" cy="349073"/>
            <a:chOff x="0" y="0"/>
            <a:chExt cx="3555204" cy="930862"/>
          </a:xfrm>
        </p:grpSpPr>
        <p:pic>
          <p:nvPicPr>
            <p:cNvPr id="855" name="Google Shape;855;p76"/>
            <p:cNvPicPr preferRelativeResize="0"/>
            <p:nvPr/>
          </p:nvPicPr>
          <p:blipFill rotWithShape="1">
            <a:blip r:embed="rId22">
              <a:alphaModFix/>
            </a:blip>
            <a:srcRect b="0" l="0" r="0" t="0"/>
            <a:stretch/>
          </p:blipFill>
          <p:spPr>
            <a:xfrm>
              <a:off x="0" y="0"/>
              <a:ext cx="3555204" cy="930862"/>
            </a:xfrm>
            <a:prstGeom prst="rect">
              <a:avLst/>
            </a:prstGeom>
            <a:noFill/>
            <a:ln>
              <a:noFill/>
            </a:ln>
          </p:spPr>
        </p:pic>
        <p:sp>
          <p:nvSpPr>
            <p:cNvPr id="856" name="Google Shape;856;p76"/>
            <p:cNvSpPr txBox="1"/>
            <p:nvPr/>
          </p:nvSpPr>
          <p:spPr>
            <a:xfrm>
              <a:off x="67071" y="86121"/>
              <a:ext cx="3421063" cy="777670"/>
            </a:xfrm>
            <a:prstGeom prst="rect">
              <a:avLst/>
            </a:prstGeom>
            <a:noFill/>
            <a:ln>
              <a:noFill/>
            </a:ln>
          </p:spPr>
          <p:txBody>
            <a:bodyPr anchorCtr="0" anchor="t" bIns="0" lIns="0" spcFirstLastPara="1" rIns="0" wrap="square" tIns="0">
              <a:spAutoFit/>
            </a:bodyPr>
            <a:lstStyle/>
            <a:p>
              <a:pPr indent="0" lvl="0" marL="0" marR="0" rtl="0" algn="ctr">
                <a:lnSpc>
                  <a:spcPct val="108034"/>
                </a:lnSpc>
                <a:spcBef>
                  <a:spcPts val="0"/>
                </a:spcBef>
                <a:spcAft>
                  <a:spcPts val="0"/>
                </a:spcAft>
                <a:buNone/>
              </a:pPr>
              <a:r>
                <a:rPr b="1" i="0" lang="en" sz="1000" u="none" cap="none" strike="noStrike">
                  <a:solidFill>
                    <a:srgbClr val="FFFFFF"/>
                  </a:solidFill>
                  <a:latin typeface="Montserrat"/>
                  <a:ea typeface="Montserrat"/>
                  <a:cs typeface="Montserrat"/>
                  <a:sym typeface="Montserrat"/>
                </a:rPr>
                <a:t>Raising capital</a:t>
              </a:r>
              <a:endParaRPr sz="700"/>
            </a:p>
          </p:txBody>
        </p:sp>
      </p:grpSp>
      <p:pic>
        <p:nvPicPr>
          <p:cNvPr id="857" name="Google Shape;857;p76"/>
          <p:cNvPicPr preferRelativeResize="0"/>
          <p:nvPr/>
        </p:nvPicPr>
        <p:blipFill rotWithShape="1">
          <a:blip r:embed="rId23">
            <a:alphaModFix/>
          </a:blip>
          <a:srcRect b="0" l="0" r="0" t="0"/>
          <a:stretch/>
        </p:blipFill>
        <p:spPr>
          <a:xfrm>
            <a:off x="4479958" y="2119097"/>
            <a:ext cx="1887727" cy="379156"/>
          </a:xfrm>
          <a:prstGeom prst="rect">
            <a:avLst/>
          </a:prstGeom>
          <a:noFill/>
          <a:ln>
            <a:noFill/>
          </a:ln>
        </p:spPr>
      </p:pic>
      <p:pic>
        <p:nvPicPr>
          <p:cNvPr id="858" name="Google Shape;858;p76"/>
          <p:cNvPicPr preferRelativeResize="0"/>
          <p:nvPr/>
        </p:nvPicPr>
        <p:blipFill rotWithShape="1">
          <a:blip r:embed="rId24">
            <a:alphaModFix/>
          </a:blip>
          <a:srcRect b="0" l="0" r="0" t="0"/>
          <a:stretch/>
        </p:blipFill>
        <p:spPr>
          <a:xfrm>
            <a:off x="3981707" y="2060900"/>
            <a:ext cx="1343462" cy="996600"/>
          </a:xfrm>
          <a:prstGeom prst="rect">
            <a:avLst/>
          </a:prstGeom>
          <a:noFill/>
          <a:ln>
            <a:noFill/>
          </a:ln>
        </p:spPr>
      </p:pic>
      <p:grpSp>
        <p:nvGrpSpPr>
          <p:cNvPr id="859" name="Google Shape;859;p76"/>
          <p:cNvGrpSpPr/>
          <p:nvPr/>
        </p:nvGrpSpPr>
        <p:grpSpPr>
          <a:xfrm>
            <a:off x="3916710" y="2308675"/>
            <a:ext cx="1408459" cy="1029812"/>
            <a:chOff x="0" y="0"/>
            <a:chExt cx="3755889" cy="2746166"/>
          </a:xfrm>
        </p:grpSpPr>
        <p:pic>
          <p:nvPicPr>
            <p:cNvPr id="860" name="Google Shape;860;p76"/>
            <p:cNvPicPr preferRelativeResize="0"/>
            <p:nvPr/>
          </p:nvPicPr>
          <p:blipFill rotWithShape="1">
            <a:blip r:embed="rId25">
              <a:alphaModFix/>
            </a:blip>
            <a:srcRect b="0" l="0" r="0" t="0"/>
            <a:stretch/>
          </p:blipFill>
          <p:spPr>
            <a:xfrm>
              <a:off x="0" y="0"/>
              <a:ext cx="3755889" cy="2746166"/>
            </a:xfrm>
            <a:prstGeom prst="rect">
              <a:avLst/>
            </a:prstGeom>
            <a:noFill/>
            <a:ln>
              <a:noFill/>
            </a:ln>
          </p:spPr>
        </p:pic>
        <p:sp>
          <p:nvSpPr>
            <p:cNvPr id="861" name="Google Shape;861;p76"/>
            <p:cNvSpPr txBox="1"/>
            <p:nvPr/>
          </p:nvSpPr>
          <p:spPr>
            <a:xfrm>
              <a:off x="71901" y="100476"/>
              <a:ext cx="3612086" cy="2573788"/>
            </a:xfrm>
            <a:prstGeom prst="rect">
              <a:avLst/>
            </a:prstGeom>
            <a:noFill/>
            <a:ln>
              <a:noFill/>
            </a:ln>
          </p:spPr>
          <p:txBody>
            <a:bodyPr anchorCtr="0" anchor="t" bIns="0" lIns="0" spcFirstLastPara="1" rIns="0" wrap="square" tIns="0">
              <a:spAutoFit/>
            </a:bodyPr>
            <a:lstStyle/>
            <a:p>
              <a:pPr indent="0" lvl="0" marL="0" marR="0" rtl="0" algn="ctr">
                <a:lnSpc>
                  <a:spcPct val="107960"/>
                </a:lnSpc>
                <a:spcBef>
                  <a:spcPts val="0"/>
                </a:spcBef>
                <a:spcAft>
                  <a:spcPts val="0"/>
                </a:spcAft>
                <a:buNone/>
              </a:pPr>
              <a:r>
                <a:rPr b="1" i="0" lang="en" sz="1100" u="none" cap="none" strike="noStrike">
                  <a:solidFill>
                    <a:srgbClr val="FFFFFF"/>
                  </a:solidFill>
                  <a:latin typeface="Montserrat"/>
                  <a:ea typeface="Montserrat"/>
                  <a:cs typeface="Montserrat"/>
                  <a:sym typeface="Montserrat"/>
                </a:rPr>
                <a:t>Exploring creative deal structures</a:t>
              </a:r>
              <a:endParaRPr sz="700"/>
            </a:p>
          </p:txBody>
        </p:sp>
      </p:grpSp>
      <p:pic>
        <p:nvPicPr>
          <p:cNvPr id="862" name="Google Shape;862;p76"/>
          <p:cNvPicPr preferRelativeResize="0"/>
          <p:nvPr/>
        </p:nvPicPr>
        <p:blipFill rotWithShape="1">
          <a:blip r:embed="rId26">
            <a:alphaModFix/>
          </a:blip>
          <a:srcRect b="0" l="0" r="0" t="0"/>
          <a:stretch/>
        </p:blipFill>
        <p:spPr>
          <a:xfrm>
            <a:off x="7518460" y="1959047"/>
            <a:ext cx="62296" cy="417851"/>
          </a:xfrm>
          <a:prstGeom prst="rect">
            <a:avLst/>
          </a:prstGeom>
          <a:noFill/>
          <a:ln>
            <a:noFill/>
          </a:ln>
        </p:spPr>
      </p:pic>
      <p:pic>
        <p:nvPicPr>
          <p:cNvPr id="863" name="Google Shape;863;p76"/>
          <p:cNvPicPr preferRelativeResize="0"/>
          <p:nvPr/>
        </p:nvPicPr>
        <p:blipFill rotWithShape="1">
          <a:blip r:embed="rId27">
            <a:alphaModFix/>
          </a:blip>
          <a:srcRect b="0" l="0" r="0" t="0"/>
          <a:stretch/>
        </p:blipFill>
        <p:spPr>
          <a:xfrm>
            <a:off x="5691687" y="1810822"/>
            <a:ext cx="1685692" cy="365227"/>
          </a:xfrm>
          <a:prstGeom prst="rect">
            <a:avLst/>
          </a:prstGeom>
          <a:noFill/>
          <a:ln>
            <a:noFill/>
          </a:ln>
        </p:spPr>
      </p:pic>
      <p:grpSp>
        <p:nvGrpSpPr>
          <p:cNvPr id="864" name="Google Shape;864;p76"/>
          <p:cNvGrpSpPr/>
          <p:nvPr/>
        </p:nvGrpSpPr>
        <p:grpSpPr>
          <a:xfrm>
            <a:off x="5699764" y="1818900"/>
            <a:ext cx="1669539" cy="349073"/>
            <a:chOff x="0" y="0"/>
            <a:chExt cx="4452104" cy="930862"/>
          </a:xfrm>
        </p:grpSpPr>
        <p:pic>
          <p:nvPicPr>
            <p:cNvPr id="865" name="Google Shape;865;p76"/>
            <p:cNvPicPr preferRelativeResize="0"/>
            <p:nvPr/>
          </p:nvPicPr>
          <p:blipFill rotWithShape="1">
            <a:blip r:embed="rId28">
              <a:alphaModFix/>
            </a:blip>
            <a:srcRect b="0" l="0" r="0" t="0"/>
            <a:stretch/>
          </p:blipFill>
          <p:spPr>
            <a:xfrm>
              <a:off x="0" y="0"/>
              <a:ext cx="4452104" cy="930862"/>
            </a:xfrm>
            <a:prstGeom prst="rect">
              <a:avLst/>
            </a:prstGeom>
            <a:noFill/>
            <a:ln>
              <a:noFill/>
            </a:ln>
          </p:spPr>
        </p:pic>
        <p:sp>
          <p:nvSpPr>
            <p:cNvPr id="866" name="Google Shape;866;p76"/>
            <p:cNvSpPr txBox="1"/>
            <p:nvPr/>
          </p:nvSpPr>
          <p:spPr>
            <a:xfrm>
              <a:off x="78249" y="106824"/>
              <a:ext cx="4295605" cy="745788"/>
            </a:xfrm>
            <a:prstGeom prst="rect">
              <a:avLst/>
            </a:prstGeom>
            <a:noFill/>
            <a:ln>
              <a:noFill/>
            </a:ln>
          </p:spPr>
          <p:txBody>
            <a:bodyPr anchorCtr="0" anchor="t" bIns="0" lIns="0" spcFirstLastPara="1" rIns="0" wrap="square" tIns="0">
              <a:spAutoFit/>
            </a:bodyPr>
            <a:lstStyle/>
            <a:p>
              <a:pPr indent="0" lvl="0" marL="0" marR="0" rtl="0" algn="ctr">
                <a:lnSpc>
                  <a:spcPct val="108008"/>
                </a:lnSpc>
                <a:spcBef>
                  <a:spcPts val="0"/>
                </a:spcBef>
                <a:spcAft>
                  <a:spcPts val="0"/>
                </a:spcAft>
                <a:buNone/>
              </a:pPr>
              <a:r>
                <a:rPr b="1" i="0" lang="en" sz="1200" u="none" cap="none" strike="noStrike">
                  <a:solidFill>
                    <a:srgbClr val="FFFFFF"/>
                  </a:solidFill>
                  <a:latin typeface="Montserrat"/>
                  <a:ea typeface="Montserrat"/>
                  <a:cs typeface="Montserrat"/>
                  <a:sym typeface="Montserrat"/>
                </a:rPr>
                <a:t>Harnessing the deal</a:t>
              </a:r>
              <a:endParaRPr sz="700"/>
            </a:p>
          </p:txBody>
        </p:sp>
      </p:grpSp>
      <p:pic>
        <p:nvPicPr>
          <p:cNvPr id="867" name="Google Shape;867;p76"/>
          <p:cNvPicPr preferRelativeResize="0"/>
          <p:nvPr/>
        </p:nvPicPr>
        <p:blipFill rotWithShape="1">
          <a:blip r:embed="rId29">
            <a:alphaModFix/>
          </a:blip>
          <a:srcRect b="0" l="0" r="0" t="0"/>
          <a:stretch/>
        </p:blipFill>
        <p:spPr>
          <a:xfrm>
            <a:off x="7518448" y="2378912"/>
            <a:ext cx="49793" cy="1144558"/>
          </a:xfrm>
          <a:prstGeom prst="rect">
            <a:avLst/>
          </a:prstGeom>
          <a:noFill/>
          <a:ln>
            <a:noFill/>
          </a:ln>
        </p:spPr>
      </p:pic>
      <p:pic>
        <p:nvPicPr>
          <p:cNvPr id="868" name="Google Shape;868;p76"/>
          <p:cNvPicPr preferRelativeResize="0"/>
          <p:nvPr/>
        </p:nvPicPr>
        <p:blipFill rotWithShape="1">
          <a:blip r:embed="rId30">
            <a:alphaModFix/>
          </a:blip>
          <a:srcRect b="0" l="0" r="0" t="0"/>
          <a:stretch/>
        </p:blipFill>
        <p:spPr>
          <a:xfrm>
            <a:off x="5699764" y="2342476"/>
            <a:ext cx="2574166" cy="525027"/>
          </a:xfrm>
          <a:prstGeom prst="rect">
            <a:avLst/>
          </a:prstGeom>
          <a:noFill/>
          <a:ln>
            <a:noFill/>
          </a:ln>
        </p:spPr>
      </p:pic>
      <p:grpSp>
        <p:nvGrpSpPr>
          <p:cNvPr id="869" name="Google Shape;869;p76"/>
          <p:cNvGrpSpPr/>
          <p:nvPr/>
        </p:nvGrpSpPr>
        <p:grpSpPr>
          <a:xfrm>
            <a:off x="5623841" y="2339617"/>
            <a:ext cx="2759616" cy="368086"/>
            <a:chOff x="0" y="0"/>
            <a:chExt cx="7358975" cy="981563"/>
          </a:xfrm>
        </p:grpSpPr>
        <p:pic>
          <p:nvPicPr>
            <p:cNvPr id="870" name="Google Shape;870;p76"/>
            <p:cNvPicPr preferRelativeResize="0"/>
            <p:nvPr/>
          </p:nvPicPr>
          <p:blipFill rotWithShape="1">
            <a:blip r:embed="rId31">
              <a:alphaModFix/>
            </a:blip>
            <a:srcRect b="0" l="0" r="0" t="0"/>
            <a:stretch/>
          </p:blipFill>
          <p:spPr>
            <a:xfrm>
              <a:off x="0" y="0"/>
              <a:ext cx="4989805" cy="981563"/>
            </a:xfrm>
            <a:prstGeom prst="rect">
              <a:avLst/>
            </a:prstGeom>
            <a:noFill/>
            <a:ln>
              <a:noFill/>
            </a:ln>
          </p:spPr>
        </p:pic>
        <p:sp>
          <p:nvSpPr>
            <p:cNvPr id="871" name="Google Shape;871;p76"/>
            <p:cNvSpPr txBox="1"/>
            <p:nvPr/>
          </p:nvSpPr>
          <p:spPr>
            <a:xfrm>
              <a:off x="70775" y="99289"/>
              <a:ext cx="7288200" cy="853800"/>
            </a:xfrm>
            <a:prstGeom prst="rect">
              <a:avLst/>
            </a:prstGeom>
            <a:noFill/>
            <a:ln>
              <a:noFill/>
            </a:ln>
          </p:spPr>
          <p:txBody>
            <a:bodyPr anchorCtr="0" anchor="t" bIns="0" lIns="0" spcFirstLastPara="1" rIns="0" wrap="square" tIns="0">
              <a:spAutoFit/>
            </a:bodyPr>
            <a:lstStyle/>
            <a:p>
              <a:pPr indent="0" lvl="0" marL="0" marR="0" rtl="0" algn="ctr">
                <a:lnSpc>
                  <a:spcPct val="107998"/>
                </a:lnSpc>
                <a:spcBef>
                  <a:spcPts val="0"/>
                </a:spcBef>
                <a:spcAft>
                  <a:spcPts val="0"/>
                </a:spcAft>
                <a:buNone/>
              </a:pPr>
              <a:r>
                <a:rPr b="1" i="0" lang="en" sz="1000" u="none" cap="none" strike="noStrike">
                  <a:solidFill>
                    <a:srgbClr val="FFFFFF"/>
                  </a:solidFill>
                  <a:latin typeface="Montserrat"/>
                  <a:ea typeface="Montserrat"/>
                  <a:cs typeface="Montserrat"/>
                  <a:sym typeface="Montserrat"/>
                </a:rPr>
                <a:t>Understanding lease terms &amp; their impact on due diligence</a:t>
              </a:r>
              <a:endParaRPr sz="700"/>
            </a:p>
          </p:txBody>
        </p:sp>
      </p:grpSp>
      <p:pic>
        <p:nvPicPr>
          <p:cNvPr id="872" name="Google Shape;872;p76"/>
          <p:cNvPicPr preferRelativeResize="0"/>
          <p:nvPr/>
        </p:nvPicPr>
        <p:blipFill rotWithShape="1">
          <a:blip r:embed="rId32">
            <a:alphaModFix/>
          </a:blip>
          <a:srcRect b="0" l="0" r="0" t="0"/>
          <a:stretch/>
        </p:blipFill>
        <p:spPr>
          <a:xfrm>
            <a:off x="5716640" y="2973967"/>
            <a:ext cx="2144996" cy="2169533"/>
          </a:xfrm>
          <a:prstGeom prst="rect">
            <a:avLst/>
          </a:prstGeom>
          <a:noFill/>
          <a:ln>
            <a:noFill/>
          </a:ln>
        </p:spPr>
      </p:pic>
      <p:grpSp>
        <p:nvGrpSpPr>
          <p:cNvPr id="873" name="Google Shape;873;p76"/>
          <p:cNvGrpSpPr/>
          <p:nvPr/>
        </p:nvGrpSpPr>
        <p:grpSpPr>
          <a:xfrm>
            <a:off x="5860238" y="2973967"/>
            <a:ext cx="2001398" cy="1958318"/>
            <a:chOff x="0" y="0"/>
            <a:chExt cx="5337060" cy="5222180"/>
          </a:xfrm>
        </p:grpSpPr>
        <p:pic>
          <p:nvPicPr>
            <p:cNvPr id="874" name="Google Shape;874;p76"/>
            <p:cNvPicPr preferRelativeResize="0"/>
            <p:nvPr/>
          </p:nvPicPr>
          <p:blipFill rotWithShape="1">
            <a:blip r:embed="rId33">
              <a:alphaModFix/>
            </a:blip>
            <a:srcRect b="1661" l="0" r="0" t="1661"/>
            <a:stretch/>
          </p:blipFill>
          <p:spPr>
            <a:xfrm>
              <a:off x="0" y="0"/>
              <a:ext cx="5337060" cy="5222180"/>
            </a:xfrm>
            <a:prstGeom prst="rect">
              <a:avLst/>
            </a:prstGeom>
            <a:noFill/>
            <a:ln>
              <a:noFill/>
            </a:ln>
          </p:spPr>
        </p:pic>
        <p:sp>
          <p:nvSpPr>
            <p:cNvPr id="875" name="Google Shape;875;p76"/>
            <p:cNvSpPr txBox="1"/>
            <p:nvPr/>
          </p:nvSpPr>
          <p:spPr>
            <a:xfrm>
              <a:off x="78276" y="82185"/>
              <a:ext cx="5180508" cy="5067335"/>
            </a:xfrm>
            <a:prstGeom prst="rect">
              <a:avLst/>
            </a:prstGeom>
            <a:noFill/>
            <a:ln>
              <a:noFill/>
            </a:ln>
          </p:spPr>
          <p:txBody>
            <a:bodyPr anchorCtr="0" anchor="t" bIns="0" lIns="0" spcFirstLastPara="1" rIns="0" wrap="square" tIns="0">
              <a:spAutoFit/>
            </a:bodyPr>
            <a:lstStyle/>
            <a:p>
              <a:pPr indent="0" lvl="0" marL="0" marR="0" rtl="0" algn="l">
                <a:lnSpc>
                  <a:spcPct val="108017"/>
                </a:lnSpc>
                <a:spcBef>
                  <a:spcPts val="0"/>
                </a:spcBef>
                <a:spcAft>
                  <a:spcPts val="0"/>
                </a:spcAft>
                <a:buNone/>
              </a:pPr>
              <a:r>
                <a:rPr b="0" i="0" lang="en" sz="1200" u="none" cap="none" strike="noStrike">
                  <a:solidFill>
                    <a:srgbClr val="FFFFFF"/>
                  </a:solidFill>
                  <a:latin typeface="Arimo"/>
                  <a:ea typeface="Arimo"/>
                  <a:cs typeface="Arimo"/>
                  <a:sym typeface="Arimo"/>
                </a:rPr>
                <a:t>Once you are empowered with a fundamental understating of commercial real estate, we will work on your personal presentations for attracting deals and financing. The final steps of the training will be to discuss the paperwork needed to secure an investment and review existing leases for due diligence.</a:t>
              </a:r>
              <a:endParaRPr sz="700"/>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77"/>
          <p:cNvSpPr txBox="1"/>
          <p:nvPr/>
        </p:nvSpPr>
        <p:spPr>
          <a:xfrm>
            <a:off x="1806407" y="176439"/>
            <a:ext cx="7255043" cy="923087"/>
          </a:xfrm>
          <a:prstGeom prst="rect">
            <a:avLst/>
          </a:prstGeom>
          <a:noFill/>
          <a:ln>
            <a:noFill/>
          </a:ln>
        </p:spPr>
        <p:txBody>
          <a:bodyPr anchorCtr="0" anchor="t" bIns="0" lIns="0" spcFirstLastPara="1" rIns="0" wrap="square" tIns="0">
            <a:spAutoFit/>
          </a:bodyPr>
          <a:lstStyle/>
          <a:p>
            <a:pPr indent="0" lvl="0" marL="0" marR="0" rtl="0" algn="l">
              <a:lnSpc>
                <a:spcPct val="108005"/>
              </a:lnSpc>
              <a:spcBef>
                <a:spcPts val="0"/>
              </a:spcBef>
              <a:spcAft>
                <a:spcPts val="0"/>
              </a:spcAft>
              <a:buNone/>
            </a:pPr>
            <a:r>
              <a:rPr b="1" i="0" lang="en" sz="2600" u="none" cap="none" strike="noStrike">
                <a:solidFill>
                  <a:srgbClr val="000000"/>
                </a:solidFill>
                <a:latin typeface="Roboto"/>
                <a:ea typeface="Roboto"/>
                <a:cs typeface="Roboto"/>
                <a:sym typeface="Roboto"/>
              </a:rPr>
              <a:t>Seller Financing/ Degree Camps</a:t>
            </a:r>
            <a:endParaRPr sz="700"/>
          </a:p>
          <a:p>
            <a:pPr indent="0" lvl="0" marL="0" marR="0" rtl="0" algn="l">
              <a:lnSpc>
                <a:spcPct val="108016"/>
              </a:lnSpc>
              <a:spcBef>
                <a:spcPts val="0"/>
              </a:spcBef>
              <a:spcAft>
                <a:spcPts val="0"/>
              </a:spcAft>
              <a:buNone/>
            </a:pPr>
            <a:r>
              <a:rPr b="0" i="0" lang="en" sz="2100" u="none" cap="none" strike="noStrike">
                <a:solidFill>
                  <a:srgbClr val="000000"/>
                </a:solidFill>
                <a:latin typeface="Roboto"/>
                <a:ea typeface="Roboto"/>
                <a:cs typeface="Roboto"/>
                <a:sym typeface="Roboto"/>
              </a:rPr>
              <a:t>Reasons that serious investors must be at this class:</a:t>
            </a:r>
            <a:endParaRPr sz="700"/>
          </a:p>
          <a:p>
            <a:pPr indent="0" lvl="0" marL="0" marR="0" rtl="0" algn="l">
              <a:lnSpc>
                <a:spcPct val="52189"/>
              </a:lnSpc>
              <a:spcBef>
                <a:spcPts val="0"/>
              </a:spcBef>
              <a:spcAft>
                <a:spcPts val="0"/>
              </a:spcAft>
              <a:buNone/>
            </a:pPr>
            <a:r>
              <a:t/>
            </a:r>
            <a:endParaRPr b="0" i="0" sz="2100" u="none" cap="none" strike="noStrike">
              <a:solidFill>
                <a:srgbClr val="000000"/>
              </a:solidFill>
              <a:latin typeface="Roboto"/>
              <a:ea typeface="Roboto"/>
              <a:cs typeface="Roboto"/>
              <a:sym typeface="Roboto"/>
            </a:endParaRPr>
          </a:p>
          <a:p>
            <a:pPr indent="0" lvl="0" marL="0" marR="0" rtl="0" algn="l">
              <a:lnSpc>
                <a:spcPct val="52189"/>
              </a:lnSpc>
              <a:spcBef>
                <a:spcPts val="0"/>
              </a:spcBef>
              <a:spcAft>
                <a:spcPts val="0"/>
              </a:spcAft>
              <a:buNone/>
            </a:pPr>
            <a:r>
              <a:t/>
            </a:r>
            <a:endParaRPr b="0" i="0" sz="2100" u="none" cap="none" strike="noStrike">
              <a:solidFill>
                <a:srgbClr val="000000"/>
              </a:solidFill>
              <a:latin typeface="Roboto"/>
              <a:ea typeface="Roboto"/>
              <a:cs typeface="Roboto"/>
              <a:sym typeface="Roboto"/>
            </a:endParaRPr>
          </a:p>
        </p:txBody>
      </p:sp>
      <p:sp>
        <p:nvSpPr>
          <p:cNvPr id="881" name="Google Shape;881;p77"/>
          <p:cNvSpPr/>
          <p:nvPr/>
        </p:nvSpPr>
        <p:spPr>
          <a:xfrm rot="5400000">
            <a:off x="0" y="0"/>
            <a:ext cx="822960" cy="822960"/>
          </a:xfrm>
          <a:custGeom>
            <a:rect b="b" l="l" r="r" t="t"/>
            <a:pathLst>
              <a:path extrusionOk="0" h="2194560" w="2194560">
                <a:moveTo>
                  <a:pt x="2194560" y="2194560"/>
                </a:moveTo>
                <a:lnTo>
                  <a:pt x="0" y="0"/>
                </a:lnTo>
                <a:lnTo>
                  <a:pt x="0" y="2194560"/>
                </a:lnTo>
                <a:close/>
              </a:path>
            </a:pathLst>
          </a:custGeom>
          <a:solidFill>
            <a:srgbClr val="FFC000">
              <a:alpha val="29803"/>
            </a:srgbClr>
          </a:solidFill>
          <a:ln>
            <a:noFill/>
          </a:ln>
        </p:spPr>
      </p:sp>
      <p:sp>
        <p:nvSpPr>
          <p:cNvPr id="882" name="Google Shape;882;p77"/>
          <p:cNvSpPr/>
          <p:nvPr/>
        </p:nvSpPr>
        <p:spPr>
          <a:xfrm rot="-2700000">
            <a:off x="408416" y="95712"/>
            <a:ext cx="343424" cy="343424"/>
          </a:xfrm>
          <a:custGeom>
            <a:rect b="b" l="l" r="r" t="t"/>
            <a:pathLst>
              <a:path extrusionOk="0" h="915797" w="915797">
                <a:moveTo>
                  <a:pt x="915797" y="0"/>
                </a:moveTo>
                <a:lnTo>
                  <a:pt x="0" y="0"/>
                </a:lnTo>
                <a:lnTo>
                  <a:pt x="0" y="915797"/>
                </a:lnTo>
                <a:lnTo>
                  <a:pt x="915797" y="915797"/>
                </a:lnTo>
                <a:close/>
              </a:path>
            </a:pathLst>
          </a:custGeom>
          <a:solidFill>
            <a:srgbClr val="FFC000">
              <a:alpha val="29803"/>
            </a:srgbClr>
          </a:solidFill>
          <a:ln>
            <a:noFill/>
          </a:ln>
        </p:spPr>
      </p:sp>
      <p:pic>
        <p:nvPicPr>
          <p:cNvPr id="883" name="Google Shape;883;p77"/>
          <p:cNvPicPr preferRelativeResize="0"/>
          <p:nvPr/>
        </p:nvPicPr>
        <p:blipFill rotWithShape="1">
          <a:blip r:embed="rId3">
            <a:alphaModFix/>
          </a:blip>
          <a:srcRect b="200" l="3767" r="0" t="0"/>
          <a:stretch/>
        </p:blipFill>
        <p:spPr>
          <a:xfrm>
            <a:off x="118079" y="977870"/>
            <a:ext cx="1582747" cy="921033"/>
          </a:xfrm>
          <a:prstGeom prst="rect">
            <a:avLst/>
          </a:prstGeom>
          <a:noFill/>
          <a:ln>
            <a:noFill/>
          </a:ln>
        </p:spPr>
      </p:pic>
      <p:sp>
        <p:nvSpPr>
          <p:cNvPr id="884" name="Google Shape;884;p77"/>
          <p:cNvSpPr/>
          <p:nvPr/>
        </p:nvSpPr>
        <p:spPr>
          <a:xfrm rot="-5400000">
            <a:off x="8007122" y="3827452"/>
            <a:ext cx="1513189" cy="760524"/>
          </a:xfrm>
          <a:custGeom>
            <a:rect b="b" l="l" r="r" t="t"/>
            <a:pathLst>
              <a:path extrusionOk="0" h="2028063" w="4035171">
                <a:moveTo>
                  <a:pt x="4035171" y="2028063"/>
                </a:moveTo>
                <a:lnTo>
                  <a:pt x="2017522" y="0"/>
                </a:lnTo>
                <a:lnTo>
                  <a:pt x="0" y="2028063"/>
                </a:lnTo>
                <a:close/>
              </a:path>
            </a:pathLst>
          </a:custGeom>
          <a:solidFill>
            <a:srgbClr val="4472C4">
              <a:alpha val="29803"/>
            </a:srgbClr>
          </a:solidFill>
          <a:ln>
            <a:noFill/>
          </a:ln>
        </p:spPr>
      </p:sp>
      <p:sp>
        <p:nvSpPr>
          <p:cNvPr id="885" name="Google Shape;885;p77"/>
          <p:cNvSpPr/>
          <p:nvPr/>
        </p:nvSpPr>
        <p:spPr>
          <a:xfrm rot="2700000">
            <a:off x="8458877" y="4296532"/>
            <a:ext cx="364188" cy="364188"/>
          </a:xfrm>
          <a:custGeom>
            <a:rect b="b" l="l" r="r" t="t"/>
            <a:pathLst>
              <a:path extrusionOk="0" h="971169" w="971169">
                <a:moveTo>
                  <a:pt x="0" y="0"/>
                </a:moveTo>
                <a:lnTo>
                  <a:pt x="971169" y="0"/>
                </a:lnTo>
                <a:lnTo>
                  <a:pt x="971169" y="971169"/>
                </a:lnTo>
                <a:lnTo>
                  <a:pt x="0" y="971169"/>
                </a:lnTo>
                <a:close/>
              </a:path>
            </a:pathLst>
          </a:custGeom>
          <a:solidFill>
            <a:srgbClr val="4472C4">
              <a:alpha val="29803"/>
            </a:srgbClr>
          </a:solidFill>
          <a:ln>
            <a:noFill/>
          </a:ln>
        </p:spPr>
      </p:sp>
      <p:grpSp>
        <p:nvGrpSpPr>
          <p:cNvPr id="886" name="Google Shape;886;p77"/>
          <p:cNvGrpSpPr/>
          <p:nvPr/>
        </p:nvGrpSpPr>
        <p:grpSpPr>
          <a:xfrm>
            <a:off x="1806407" y="977870"/>
            <a:ext cx="6836516" cy="303848"/>
            <a:chOff x="0" y="0"/>
            <a:chExt cx="18230711" cy="810260"/>
          </a:xfrm>
        </p:grpSpPr>
        <p:pic>
          <p:nvPicPr>
            <p:cNvPr id="887" name="Google Shape;887;p77"/>
            <p:cNvPicPr preferRelativeResize="0"/>
            <p:nvPr/>
          </p:nvPicPr>
          <p:blipFill rotWithShape="1">
            <a:blip r:embed="rId4">
              <a:alphaModFix/>
            </a:blip>
            <a:srcRect b="20766" l="0" r="0" t="20766"/>
            <a:stretch/>
          </p:blipFill>
          <p:spPr>
            <a:xfrm>
              <a:off x="0" y="0"/>
              <a:ext cx="18230711" cy="810260"/>
            </a:xfrm>
            <a:prstGeom prst="rect">
              <a:avLst/>
            </a:prstGeom>
            <a:noFill/>
            <a:ln>
              <a:noFill/>
            </a:ln>
          </p:spPr>
        </p:pic>
        <p:sp>
          <p:nvSpPr>
            <p:cNvPr id="888" name="Google Shape;888;p77"/>
            <p:cNvSpPr txBox="1"/>
            <p:nvPr/>
          </p:nvSpPr>
          <p:spPr>
            <a:xfrm>
              <a:off x="135282" y="139700"/>
              <a:ext cx="17960146" cy="56896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Learn how to get financing without going to the banks.</a:t>
              </a:r>
              <a:endParaRPr sz="700"/>
            </a:p>
          </p:txBody>
        </p:sp>
      </p:grpSp>
      <p:grpSp>
        <p:nvGrpSpPr>
          <p:cNvPr id="889" name="Google Shape;889;p77"/>
          <p:cNvGrpSpPr/>
          <p:nvPr/>
        </p:nvGrpSpPr>
        <p:grpSpPr>
          <a:xfrm>
            <a:off x="1806407" y="1413277"/>
            <a:ext cx="6836516" cy="303847"/>
            <a:chOff x="0" y="0"/>
            <a:chExt cx="18230711" cy="810260"/>
          </a:xfrm>
        </p:grpSpPr>
        <p:pic>
          <p:nvPicPr>
            <p:cNvPr id="890" name="Google Shape;890;p77"/>
            <p:cNvPicPr preferRelativeResize="0"/>
            <p:nvPr/>
          </p:nvPicPr>
          <p:blipFill rotWithShape="1">
            <a:blip r:embed="rId4">
              <a:alphaModFix/>
            </a:blip>
            <a:srcRect b="20766" l="0" r="0" t="20766"/>
            <a:stretch/>
          </p:blipFill>
          <p:spPr>
            <a:xfrm>
              <a:off x="0" y="0"/>
              <a:ext cx="18230711" cy="810260"/>
            </a:xfrm>
            <a:prstGeom prst="rect">
              <a:avLst/>
            </a:prstGeom>
            <a:noFill/>
            <a:ln>
              <a:noFill/>
            </a:ln>
          </p:spPr>
        </p:pic>
        <p:sp>
          <p:nvSpPr>
            <p:cNvPr id="891" name="Google Shape;891;p77"/>
            <p:cNvSpPr txBox="1"/>
            <p:nvPr/>
          </p:nvSpPr>
          <p:spPr>
            <a:xfrm>
              <a:off x="135282" y="139700"/>
              <a:ext cx="17960146" cy="56896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Be able to offer mortgages to people who can’t get them.</a:t>
              </a:r>
              <a:endParaRPr sz="700"/>
            </a:p>
          </p:txBody>
        </p:sp>
      </p:grpSp>
      <p:grpSp>
        <p:nvGrpSpPr>
          <p:cNvPr id="892" name="Google Shape;892;p77"/>
          <p:cNvGrpSpPr/>
          <p:nvPr/>
        </p:nvGrpSpPr>
        <p:grpSpPr>
          <a:xfrm>
            <a:off x="1806407" y="1848684"/>
            <a:ext cx="6836516" cy="334328"/>
            <a:chOff x="0" y="0"/>
            <a:chExt cx="18230711" cy="891540"/>
          </a:xfrm>
        </p:grpSpPr>
        <p:pic>
          <p:nvPicPr>
            <p:cNvPr id="893" name="Google Shape;893;p77"/>
            <p:cNvPicPr preferRelativeResize="0"/>
            <p:nvPr/>
          </p:nvPicPr>
          <p:blipFill rotWithShape="1">
            <a:blip r:embed="rId4">
              <a:alphaModFix/>
            </a:blip>
            <a:srcRect b="17834" l="0" r="0" t="17834"/>
            <a:stretch/>
          </p:blipFill>
          <p:spPr>
            <a:xfrm>
              <a:off x="0" y="0"/>
              <a:ext cx="18230711" cy="891540"/>
            </a:xfrm>
            <a:prstGeom prst="rect">
              <a:avLst/>
            </a:prstGeom>
            <a:noFill/>
            <a:ln>
              <a:noFill/>
            </a:ln>
          </p:spPr>
        </p:pic>
        <p:sp>
          <p:nvSpPr>
            <p:cNvPr id="894" name="Google Shape;894;p77"/>
            <p:cNvSpPr txBox="1"/>
            <p:nvPr/>
          </p:nvSpPr>
          <p:spPr>
            <a:xfrm>
              <a:off x="189395" y="180340"/>
              <a:ext cx="17851920" cy="56896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Use seller financing as a capital raising tool.</a:t>
              </a:r>
              <a:endParaRPr sz="700"/>
            </a:p>
          </p:txBody>
        </p:sp>
      </p:grpSp>
      <p:grpSp>
        <p:nvGrpSpPr>
          <p:cNvPr id="895" name="Google Shape;895;p77"/>
          <p:cNvGrpSpPr/>
          <p:nvPr/>
        </p:nvGrpSpPr>
        <p:grpSpPr>
          <a:xfrm>
            <a:off x="1806407" y="2284091"/>
            <a:ext cx="6836516" cy="319088"/>
            <a:chOff x="0" y="0"/>
            <a:chExt cx="18230711" cy="850900"/>
          </a:xfrm>
        </p:grpSpPr>
        <p:pic>
          <p:nvPicPr>
            <p:cNvPr id="896" name="Google Shape;896;p77"/>
            <p:cNvPicPr preferRelativeResize="0"/>
            <p:nvPr/>
          </p:nvPicPr>
          <p:blipFill rotWithShape="1">
            <a:blip r:embed="rId4">
              <a:alphaModFix/>
            </a:blip>
            <a:srcRect b="19299" l="0" r="0" t="19300"/>
            <a:stretch/>
          </p:blipFill>
          <p:spPr>
            <a:xfrm>
              <a:off x="0" y="0"/>
              <a:ext cx="18230711" cy="850900"/>
            </a:xfrm>
            <a:prstGeom prst="rect">
              <a:avLst/>
            </a:prstGeom>
            <a:noFill/>
            <a:ln>
              <a:noFill/>
            </a:ln>
          </p:spPr>
        </p:pic>
        <p:sp>
          <p:nvSpPr>
            <p:cNvPr id="897" name="Google Shape;897;p77"/>
            <p:cNvSpPr txBox="1"/>
            <p:nvPr/>
          </p:nvSpPr>
          <p:spPr>
            <a:xfrm>
              <a:off x="162339" y="160020"/>
              <a:ext cx="17906033" cy="56896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Learn simple assumptions.</a:t>
              </a:r>
              <a:endParaRPr sz="700"/>
            </a:p>
          </p:txBody>
        </p:sp>
      </p:grpSp>
      <p:grpSp>
        <p:nvGrpSpPr>
          <p:cNvPr id="898" name="Google Shape;898;p77"/>
          <p:cNvGrpSpPr/>
          <p:nvPr/>
        </p:nvGrpSpPr>
        <p:grpSpPr>
          <a:xfrm>
            <a:off x="1806407" y="2730090"/>
            <a:ext cx="6836516" cy="296228"/>
            <a:chOff x="0" y="0"/>
            <a:chExt cx="18230711" cy="789940"/>
          </a:xfrm>
        </p:grpSpPr>
        <p:pic>
          <p:nvPicPr>
            <p:cNvPr id="899" name="Google Shape;899;p77"/>
            <p:cNvPicPr preferRelativeResize="0"/>
            <p:nvPr/>
          </p:nvPicPr>
          <p:blipFill rotWithShape="1">
            <a:blip r:embed="rId4">
              <a:alphaModFix/>
            </a:blip>
            <a:srcRect b="21499" l="0" r="0" t="21499"/>
            <a:stretch/>
          </p:blipFill>
          <p:spPr>
            <a:xfrm>
              <a:off x="0" y="0"/>
              <a:ext cx="18230711" cy="789940"/>
            </a:xfrm>
            <a:prstGeom prst="rect">
              <a:avLst/>
            </a:prstGeom>
            <a:noFill/>
            <a:ln>
              <a:noFill/>
            </a:ln>
          </p:spPr>
        </p:pic>
        <p:sp>
          <p:nvSpPr>
            <p:cNvPr id="900" name="Google Shape;900;p77"/>
            <p:cNvSpPr txBox="1"/>
            <p:nvPr/>
          </p:nvSpPr>
          <p:spPr>
            <a:xfrm>
              <a:off x="121754" y="129540"/>
              <a:ext cx="17987203" cy="568960"/>
            </a:xfrm>
            <a:prstGeom prst="rect">
              <a:avLst/>
            </a:prstGeom>
            <a:noFill/>
            <a:ln>
              <a:noFill/>
            </a:ln>
          </p:spPr>
          <p:txBody>
            <a:bodyPr anchorCtr="0" anchor="t" bIns="0" lIns="0" spcFirstLastPara="1" rIns="0" wrap="square" tIns="0">
              <a:spAutoFit/>
            </a:bodyPr>
            <a:lstStyle/>
            <a:p>
              <a:pPr indent="0" lvl="0" marL="0" marR="0" rtl="0" algn="l">
                <a:lnSpc>
                  <a:spcPct val="108002"/>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Learn how to buy and sell LLC instead of properties.</a:t>
              </a:r>
              <a:endParaRPr sz="700"/>
            </a:p>
          </p:txBody>
        </p:sp>
      </p:grpSp>
      <p:grpSp>
        <p:nvGrpSpPr>
          <p:cNvPr id="901" name="Google Shape;901;p77"/>
          <p:cNvGrpSpPr/>
          <p:nvPr/>
        </p:nvGrpSpPr>
        <p:grpSpPr>
          <a:xfrm>
            <a:off x="1806407" y="3154905"/>
            <a:ext cx="6836516" cy="319088"/>
            <a:chOff x="0" y="0"/>
            <a:chExt cx="18230711" cy="850900"/>
          </a:xfrm>
        </p:grpSpPr>
        <p:pic>
          <p:nvPicPr>
            <p:cNvPr id="902" name="Google Shape;902;p77"/>
            <p:cNvPicPr preferRelativeResize="0"/>
            <p:nvPr/>
          </p:nvPicPr>
          <p:blipFill rotWithShape="1">
            <a:blip r:embed="rId4">
              <a:alphaModFix/>
            </a:blip>
            <a:srcRect b="19299" l="0" r="0" t="19300"/>
            <a:stretch/>
          </p:blipFill>
          <p:spPr>
            <a:xfrm>
              <a:off x="0" y="0"/>
              <a:ext cx="18230711" cy="850900"/>
            </a:xfrm>
            <a:prstGeom prst="rect">
              <a:avLst/>
            </a:prstGeom>
            <a:noFill/>
            <a:ln>
              <a:noFill/>
            </a:ln>
          </p:spPr>
        </p:pic>
        <p:sp>
          <p:nvSpPr>
            <p:cNvPr id="903" name="Google Shape;903;p77"/>
            <p:cNvSpPr txBox="1"/>
            <p:nvPr/>
          </p:nvSpPr>
          <p:spPr>
            <a:xfrm>
              <a:off x="162339" y="160020"/>
              <a:ext cx="17906033" cy="56896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Build up residual income and positive cash flow.</a:t>
              </a:r>
              <a:endParaRPr sz="700"/>
            </a:p>
          </p:txBody>
        </p:sp>
      </p:grpSp>
      <p:grpSp>
        <p:nvGrpSpPr>
          <p:cNvPr id="904" name="Google Shape;904;p77"/>
          <p:cNvGrpSpPr/>
          <p:nvPr/>
        </p:nvGrpSpPr>
        <p:grpSpPr>
          <a:xfrm>
            <a:off x="1806407" y="3590313"/>
            <a:ext cx="6836516" cy="334328"/>
            <a:chOff x="0" y="0"/>
            <a:chExt cx="18230711" cy="891540"/>
          </a:xfrm>
        </p:grpSpPr>
        <p:pic>
          <p:nvPicPr>
            <p:cNvPr id="905" name="Google Shape;905;p77"/>
            <p:cNvPicPr preferRelativeResize="0"/>
            <p:nvPr/>
          </p:nvPicPr>
          <p:blipFill rotWithShape="1">
            <a:blip r:embed="rId4">
              <a:alphaModFix/>
            </a:blip>
            <a:srcRect b="17834" l="0" r="0" t="17834"/>
            <a:stretch/>
          </p:blipFill>
          <p:spPr>
            <a:xfrm>
              <a:off x="0" y="0"/>
              <a:ext cx="18230711" cy="891540"/>
            </a:xfrm>
            <a:prstGeom prst="rect">
              <a:avLst/>
            </a:prstGeom>
            <a:noFill/>
            <a:ln>
              <a:noFill/>
            </a:ln>
          </p:spPr>
        </p:pic>
        <p:sp>
          <p:nvSpPr>
            <p:cNvPr id="906" name="Google Shape;906;p77"/>
            <p:cNvSpPr txBox="1"/>
            <p:nvPr/>
          </p:nvSpPr>
          <p:spPr>
            <a:xfrm>
              <a:off x="189395" y="180340"/>
              <a:ext cx="17851920" cy="56896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Property-less passive income.</a:t>
              </a:r>
              <a:endParaRPr sz="700"/>
            </a:p>
          </p:txBody>
        </p:sp>
      </p:grpSp>
      <p:grpSp>
        <p:nvGrpSpPr>
          <p:cNvPr id="907" name="Google Shape;907;p77"/>
          <p:cNvGrpSpPr/>
          <p:nvPr/>
        </p:nvGrpSpPr>
        <p:grpSpPr>
          <a:xfrm>
            <a:off x="1806407" y="4012564"/>
            <a:ext cx="6854992" cy="319088"/>
            <a:chOff x="0" y="0"/>
            <a:chExt cx="18279979" cy="850900"/>
          </a:xfrm>
        </p:grpSpPr>
        <p:pic>
          <p:nvPicPr>
            <p:cNvPr id="908" name="Google Shape;908;p77"/>
            <p:cNvPicPr preferRelativeResize="0"/>
            <p:nvPr/>
          </p:nvPicPr>
          <p:blipFill rotWithShape="1">
            <a:blip r:embed="rId4">
              <a:alphaModFix/>
            </a:blip>
            <a:srcRect b="19383" l="0" r="0" t="19383"/>
            <a:stretch/>
          </p:blipFill>
          <p:spPr>
            <a:xfrm>
              <a:off x="0" y="0"/>
              <a:ext cx="18279979" cy="850900"/>
            </a:xfrm>
            <a:prstGeom prst="rect">
              <a:avLst/>
            </a:prstGeom>
            <a:noFill/>
            <a:ln>
              <a:noFill/>
            </a:ln>
          </p:spPr>
        </p:pic>
        <p:sp>
          <p:nvSpPr>
            <p:cNvPr id="909" name="Google Shape;909;p77"/>
            <p:cNvSpPr txBox="1"/>
            <p:nvPr/>
          </p:nvSpPr>
          <p:spPr>
            <a:xfrm>
              <a:off x="162778" y="160020"/>
              <a:ext cx="17954424" cy="56896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Recyclable mortgages.</a:t>
              </a:r>
              <a:endParaRPr sz="700"/>
            </a:p>
          </p:txBody>
        </p:sp>
      </p:grpSp>
      <p:grpSp>
        <p:nvGrpSpPr>
          <p:cNvPr id="910" name="Google Shape;910;p77"/>
          <p:cNvGrpSpPr/>
          <p:nvPr/>
        </p:nvGrpSpPr>
        <p:grpSpPr>
          <a:xfrm>
            <a:off x="1806407" y="4461126"/>
            <a:ext cx="6836516" cy="296228"/>
            <a:chOff x="0" y="0"/>
            <a:chExt cx="18230711" cy="789940"/>
          </a:xfrm>
        </p:grpSpPr>
        <p:pic>
          <p:nvPicPr>
            <p:cNvPr id="911" name="Google Shape;911;p77"/>
            <p:cNvPicPr preferRelativeResize="0"/>
            <p:nvPr/>
          </p:nvPicPr>
          <p:blipFill rotWithShape="1">
            <a:blip r:embed="rId4">
              <a:alphaModFix/>
            </a:blip>
            <a:srcRect b="21499" l="0" r="0" t="21499"/>
            <a:stretch/>
          </p:blipFill>
          <p:spPr>
            <a:xfrm>
              <a:off x="0" y="0"/>
              <a:ext cx="18230711" cy="789940"/>
            </a:xfrm>
            <a:prstGeom prst="rect">
              <a:avLst/>
            </a:prstGeom>
            <a:noFill/>
            <a:ln>
              <a:noFill/>
            </a:ln>
          </p:spPr>
        </p:pic>
        <p:sp>
          <p:nvSpPr>
            <p:cNvPr id="912" name="Google Shape;912;p77"/>
            <p:cNvSpPr txBox="1"/>
            <p:nvPr/>
          </p:nvSpPr>
          <p:spPr>
            <a:xfrm>
              <a:off x="121754" y="129540"/>
              <a:ext cx="17987203" cy="568960"/>
            </a:xfrm>
            <a:prstGeom prst="rect">
              <a:avLst/>
            </a:prstGeom>
            <a:noFill/>
            <a:ln>
              <a:noFill/>
            </a:ln>
          </p:spPr>
          <p:txBody>
            <a:bodyPr anchorCtr="0" anchor="t" bIns="0" lIns="0" spcFirstLastPara="1" rIns="0" wrap="square" tIns="0">
              <a:spAutoFit/>
            </a:bodyPr>
            <a:lstStyle/>
            <a:p>
              <a:pPr indent="0" lvl="0" marL="0" marR="0" rtl="0" algn="l">
                <a:lnSpc>
                  <a:spcPct val="108002"/>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Learn how to deco lateralize buildings with seller financing on them.</a:t>
              </a:r>
              <a:endParaRPr sz="700"/>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78"/>
          <p:cNvSpPr/>
          <p:nvPr/>
        </p:nvSpPr>
        <p:spPr>
          <a:xfrm rot="5400000">
            <a:off x="0" y="0"/>
            <a:ext cx="822960" cy="822960"/>
          </a:xfrm>
          <a:custGeom>
            <a:rect b="b" l="l" r="r" t="t"/>
            <a:pathLst>
              <a:path extrusionOk="0" h="2194560" w="2194560">
                <a:moveTo>
                  <a:pt x="2194560" y="2194560"/>
                </a:moveTo>
                <a:lnTo>
                  <a:pt x="0" y="0"/>
                </a:lnTo>
                <a:lnTo>
                  <a:pt x="0" y="2194560"/>
                </a:lnTo>
                <a:close/>
              </a:path>
            </a:pathLst>
          </a:custGeom>
          <a:solidFill>
            <a:srgbClr val="FFC000">
              <a:alpha val="29803"/>
            </a:srgbClr>
          </a:solidFill>
          <a:ln>
            <a:noFill/>
          </a:ln>
        </p:spPr>
      </p:sp>
      <p:sp>
        <p:nvSpPr>
          <p:cNvPr id="918" name="Google Shape;918;p78"/>
          <p:cNvSpPr/>
          <p:nvPr/>
        </p:nvSpPr>
        <p:spPr>
          <a:xfrm rot="-2700000">
            <a:off x="408416" y="95712"/>
            <a:ext cx="343424" cy="343424"/>
          </a:xfrm>
          <a:custGeom>
            <a:rect b="b" l="l" r="r" t="t"/>
            <a:pathLst>
              <a:path extrusionOk="0" h="915797" w="915797">
                <a:moveTo>
                  <a:pt x="915797" y="0"/>
                </a:moveTo>
                <a:lnTo>
                  <a:pt x="0" y="0"/>
                </a:lnTo>
                <a:lnTo>
                  <a:pt x="0" y="915797"/>
                </a:lnTo>
                <a:lnTo>
                  <a:pt x="915797" y="915797"/>
                </a:lnTo>
                <a:close/>
              </a:path>
            </a:pathLst>
          </a:custGeom>
          <a:solidFill>
            <a:srgbClr val="FFC000">
              <a:alpha val="29803"/>
            </a:srgbClr>
          </a:solidFill>
          <a:ln>
            <a:noFill/>
          </a:ln>
        </p:spPr>
      </p:sp>
      <p:sp>
        <p:nvSpPr>
          <p:cNvPr id="919" name="Google Shape;919;p78"/>
          <p:cNvSpPr txBox="1"/>
          <p:nvPr/>
        </p:nvSpPr>
        <p:spPr>
          <a:xfrm>
            <a:off x="580125" y="1370611"/>
            <a:ext cx="9441000" cy="3809400"/>
          </a:xfrm>
          <a:prstGeom prst="rect">
            <a:avLst/>
          </a:prstGeom>
          <a:noFill/>
          <a:ln>
            <a:noFill/>
          </a:ln>
        </p:spPr>
        <p:txBody>
          <a:bodyPr anchorCtr="0" anchor="t" bIns="0" lIns="0" spcFirstLastPara="1" rIns="0" wrap="square" tIns="0">
            <a:spAutoFit/>
          </a:bodyPr>
          <a:lstStyle/>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1. Learn how to finance anything.</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    You will turn any kind of sale into a seller financing deal</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2. Converting lease options into seller financing</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    Making down payments commercial/conventional with no money down</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    Understanding tax implications</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3. Incorporating 1031’s and seller financing in the same deal</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    Paying a mortgage off quickly by wrapping</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4. Reviewing assumption addendums and novation agreements Buying down interest rates,</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5. Creating seller financing partnerships</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    Trust deed and notes Escrow companies, Value of title Insurance Issues, FHA/government loans</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6. Contract language and disclosure, Calls/balloons Pre-payment Penalties and bonuses</a:t>
            </a:r>
            <a:endParaRPr sz="600"/>
          </a:p>
          <a:p>
            <a:pPr indent="0" lvl="0" marL="0" marR="0" rtl="0" algn="l">
              <a:lnSpc>
                <a:spcPct val="163978"/>
              </a:lnSpc>
              <a:spcBef>
                <a:spcPts val="0"/>
              </a:spcBef>
              <a:spcAft>
                <a:spcPts val="0"/>
              </a:spcAft>
              <a:buNone/>
            </a:pPr>
            <a:r>
              <a:rPr b="0" i="0" lang="en" sz="1300" u="none" cap="none" strike="noStrike">
                <a:solidFill>
                  <a:srgbClr val="000000"/>
                </a:solidFill>
                <a:latin typeface="Arimo"/>
                <a:ea typeface="Arimo"/>
                <a:cs typeface="Arimo"/>
                <a:sym typeface="Arimo"/>
              </a:rPr>
              <a:t>    Interest only vs. principal payments</a:t>
            </a:r>
            <a:endParaRPr sz="600"/>
          </a:p>
        </p:txBody>
      </p:sp>
      <p:sp>
        <p:nvSpPr>
          <p:cNvPr id="920" name="Google Shape;920;p78"/>
          <p:cNvSpPr/>
          <p:nvPr/>
        </p:nvSpPr>
        <p:spPr>
          <a:xfrm rot="-5400000">
            <a:off x="8007122" y="3827452"/>
            <a:ext cx="1513189" cy="760524"/>
          </a:xfrm>
          <a:custGeom>
            <a:rect b="b" l="l" r="r" t="t"/>
            <a:pathLst>
              <a:path extrusionOk="0" h="2028063" w="4035171">
                <a:moveTo>
                  <a:pt x="4035171" y="2028063"/>
                </a:moveTo>
                <a:lnTo>
                  <a:pt x="2017522" y="0"/>
                </a:lnTo>
                <a:lnTo>
                  <a:pt x="0" y="2028063"/>
                </a:lnTo>
                <a:close/>
              </a:path>
            </a:pathLst>
          </a:custGeom>
          <a:solidFill>
            <a:srgbClr val="4472C4">
              <a:alpha val="29803"/>
            </a:srgbClr>
          </a:solidFill>
          <a:ln>
            <a:noFill/>
          </a:ln>
        </p:spPr>
      </p:sp>
      <p:sp>
        <p:nvSpPr>
          <p:cNvPr id="921" name="Google Shape;921;p78"/>
          <p:cNvSpPr/>
          <p:nvPr/>
        </p:nvSpPr>
        <p:spPr>
          <a:xfrm rot="2700000">
            <a:off x="8458877" y="4296532"/>
            <a:ext cx="364188" cy="364188"/>
          </a:xfrm>
          <a:custGeom>
            <a:rect b="b" l="l" r="r" t="t"/>
            <a:pathLst>
              <a:path extrusionOk="0" h="971169" w="971169">
                <a:moveTo>
                  <a:pt x="0" y="0"/>
                </a:moveTo>
                <a:lnTo>
                  <a:pt x="971169" y="0"/>
                </a:lnTo>
                <a:lnTo>
                  <a:pt x="971169" y="971169"/>
                </a:lnTo>
                <a:lnTo>
                  <a:pt x="0" y="971169"/>
                </a:lnTo>
                <a:close/>
              </a:path>
            </a:pathLst>
          </a:custGeom>
          <a:solidFill>
            <a:srgbClr val="4472C4">
              <a:alpha val="29803"/>
            </a:srgbClr>
          </a:solidFill>
          <a:ln>
            <a:noFill/>
          </a:ln>
        </p:spPr>
      </p:sp>
      <p:grpSp>
        <p:nvGrpSpPr>
          <p:cNvPr id="922" name="Google Shape;922;p78"/>
          <p:cNvGrpSpPr/>
          <p:nvPr/>
        </p:nvGrpSpPr>
        <p:grpSpPr>
          <a:xfrm>
            <a:off x="1189602" y="149344"/>
            <a:ext cx="7451369" cy="1543051"/>
            <a:chOff x="0" y="0"/>
            <a:chExt cx="3925001" cy="812800"/>
          </a:xfrm>
        </p:grpSpPr>
        <p:sp>
          <p:nvSpPr>
            <p:cNvPr id="923" name="Google Shape;923;p78"/>
            <p:cNvSpPr/>
            <p:nvPr/>
          </p:nvSpPr>
          <p:spPr>
            <a:xfrm>
              <a:off x="0" y="0"/>
              <a:ext cx="3925001" cy="591650"/>
            </a:xfrm>
            <a:custGeom>
              <a:rect b="b" l="l" r="r" t="t"/>
              <a:pathLst>
                <a:path extrusionOk="0" h="591650" w="3925001">
                  <a:moveTo>
                    <a:pt x="0" y="0"/>
                  </a:moveTo>
                  <a:lnTo>
                    <a:pt x="3925001" y="0"/>
                  </a:lnTo>
                  <a:lnTo>
                    <a:pt x="3925001" y="591650"/>
                  </a:lnTo>
                  <a:lnTo>
                    <a:pt x="0" y="591650"/>
                  </a:lnTo>
                  <a:close/>
                </a:path>
              </a:pathLst>
            </a:custGeom>
            <a:solidFill>
              <a:srgbClr val="113C61"/>
            </a:solidFill>
            <a:ln>
              <a:noFill/>
            </a:ln>
          </p:spPr>
        </p:sp>
        <p:sp>
          <p:nvSpPr>
            <p:cNvPr id="924" name="Google Shape;924;p78"/>
            <p:cNvSpPr txBox="1"/>
            <p:nvPr/>
          </p:nvSpPr>
          <p:spPr>
            <a:xfrm>
              <a:off x="0" y="0"/>
              <a:ext cx="812800" cy="812800"/>
            </a:xfrm>
            <a:prstGeom prst="rect">
              <a:avLst/>
            </a:prstGeom>
            <a:noFill/>
            <a:ln>
              <a:noFill/>
            </a:ln>
          </p:spPr>
          <p:txBody>
            <a:bodyPr anchorCtr="0" anchor="ctr" bIns="25400" lIns="25400" spcFirstLastPara="1" rIns="25400" wrap="square" tIns="25400">
              <a:noAutofit/>
            </a:bodyPr>
            <a:lstStyle/>
            <a:p>
              <a:pPr indent="0" lvl="0" marL="0" marR="0" rtl="0" algn="ctr">
                <a:lnSpc>
                  <a:spcPct val="119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25" name="Google Shape;925;p78"/>
          <p:cNvSpPr txBox="1"/>
          <p:nvPr/>
        </p:nvSpPr>
        <p:spPr>
          <a:xfrm>
            <a:off x="1462846" y="163631"/>
            <a:ext cx="7025362" cy="926021"/>
          </a:xfrm>
          <a:prstGeom prst="rect">
            <a:avLst/>
          </a:prstGeom>
          <a:noFill/>
          <a:ln>
            <a:noFill/>
          </a:ln>
        </p:spPr>
        <p:txBody>
          <a:bodyPr anchorCtr="0" anchor="t" bIns="0" lIns="0" spcFirstLastPara="1" rIns="0" wrap="square" tIns="0">
            <a:spAutoFit/>
          </a:bodyPr>
          <a:lstStyle/>
          <a:p>
            <a:pPr indent="0" lvl="0" marL="0" marR="0" rtl="0" algn="l">
              <a:lnSpc>
                <a:spcPct val="203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08002"/>
              </a:lnSpc>
              <a:spcBef>
                <a:spcPts val="0"/>
              </a:spcBef>
              <a:spcAft>
                <a:spcPts val="0"/>
              </a:spcAft>
              <a:buNone/>
            </a:pPr>
            <a:r>
              <a:rPr b="1" i="0" lang="en" sz="1700" u="none" cap="none" strike="noStrike">
                <a:solidFill>
                  <a:srgbClr val="FFFFFF"/>
                </a:solidFill>
                <a:latin typeface="Roboto"/>
                <a:ea typeface="Roboto"/>
                <a:cs typeface="Roboto"/>
                <a:sym typeface="Roboto"/>
              </a:rPr>
              <a:t>Seller Financing: Reasons that serious investors must be at this class:</a:t>
            </a:r>
            <a:r>
              <a:rPr b="0" i="0" lang="en" sz="1700" u="none" cap="none" strike="noStrike">
                <a:solidFill>
                  <a:srgbClr val="FFFFFF"/>
                </a:solidFill>
                <a:latin typeface="Roboto"/>
                <a:ea typeface="Roboto"/>
                <a:cs typeface="Roboto"/>
                <a:sym typeface="Roboto"/>
              </a:rPr>
              <a:t> https://www.youtube.com/watch?v=KC9_R89a4as&amp;ab_channel=MLCompanies</a:t>
            </a:r>
            <a:endParaRPr sz="7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79"/>
          <p:cNvSpPr/>
          <p:nvPr/>
        </p:nvSpPr>
        <p:spPr>
          <a:xfrm>
            <a:off x="0" y="0"/>
            <a:ext cx="9144000" cy="51435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id="931" name="Google Shape;931;p79"/>
          <p:cNvSpPr txBox="1"/>
          <p:nvPr/>
        </p:nvSpPr>
        <p:spPr>
          <a:xfrm>
            <a:off x="528320" y="225866"/>
            <a:ext cx="7792800" cy="1287300"/>
          </a:xfrm>
          <a:prstGeom prst="rect">
            <a:avLst/>
          </a:prstGeom>
          <a:noFill/>
          <a:ln>
            <a:noFill/>
          </a:ln>
        </p:spPr>
        <p:txBody>
          <a:bodyPr anchorCtr="0" anchor="t" bIns="0" lIns="0" spcFirstLastPara="1" rIns="0" wrap="square" tIns="0">
            <a:spAutoFit/>
          </a:bodyPr>
          <a:lstStyle/>
          <a:p>
            <a:pPr indent="0" lvl="0" marL="0" marR="0" rtl="0" algn="l">
              <a:lnSpc>
                <a:spcPct val="108009"/>
              </a:lnSpc>
              <a:spcBef>
                <a:spcPts val="0"/>
              </a:spcBef>
              <a:spcAft>
                <a:spcPts val="0"/>
              </a:spcAft>
              <a:buNone/>
            </a:pPr>
            <a:r>
              <a:rPr b="1" i="0" lang="en" sz="2700" u="none" cap="none" strike="noStrike">
                <a:solidFill>
                  <a:srgbClr val="000000"/>
                </a:solidFill>
                <a:latin typeface="Roboto"/>
                <a:ea typeface="Roboto"/>
                <a:cs typeface="Roboto"/>
                <a:sym typeface="Roboto"/>
              </a:rPr>
              <a:t>Land Development</a:t>
            </a:r>
            <a:endParaRPr sz="700"/>
          </a:p>
          <a:p>
            <a:pPr indent="0" lvl="0" marL="0" marR="0" rtl="0" algn="l">
              <a:lnSpc>
                <a:spcPct val="108009"/>
              </a:lnSpc>
              <a:spcBef>
                <a:spcPts val="0"/>
              </a:spcBef>
              <a:spcAft>
                <a:spcPts val="0"/>
              </a:spcAft>
              <a:buNone/>
            </a:pPr>
            <a:r>
              <a:rPr b="1" i="0" lang="en" sz="2700" u="none" cap="none" strike="noStrike">
                <a:solidFill>
                  <a:srgbClr val="000000"/>
                </a:solidFill>
                <a:latin typeface="Roboto"/>
                <a:ea typeface="Roboto"/>
                <a:cs typeface="Roboto"/>
                <a:sym typeface="Roboto"/>
              </a:rPr>
              <a:t>Degree Camp </a:t>
            </a:r>
            <a:endParaRPr sz="700"/>
          </a:p>
          <a:p>
            <a:pPr indent="0" lvl="0" marL="0" marR="0" rtl="0" algn="l">
              <a:lnSpc>
                <a:spcPct val="108019"/>
              </a:lnSpc>
              <a:spcBef>
                <a:spcPts val="0"/>
              </a:spcBef>
              <a:spcAft>
                <a:spcPts val="0"/>
              </a:spcAft>
              <a:buNone/>
            </a:pPr>
            <a:r>
              <a:rPr b="1" i="0" lang="en" sz="1300" u="none" cap="none" strike="noStrike">
                <a:solidFill>
                  <a:srgbClr val="000000"/>
                </a:solidFill>
                <a:latin typeface="Roboto"/>
                <a:ea typeface="Roboto"/>
                <a:cs typeface="Roboto"/>
                <a:sym typeface="Roboto"/>
              </a:rPr>
              <a:t>https://www.youtube.com/watch?v=RXm8gspWA-Q&amp;t=54s&amp;ab_channel=MLCompanies</a:t>
            </a:r>
            <a:endParaRPr sz="700"/>
          </a:p>
          <a:p>
            <a:pPr indent="0" lvl="0" marL="0" marR="0" rtl="0" algn="l">
              <a:lnSpc>
                <a:spcPct val="86581"/>
              </a:lnSpc>
              <a:spcBef>
                <a:spcPts val="0"/>
              </a:spcBef>
              <a:spcAft>
                <a:spcPts val="0"/>
              </a:spcAft>
              <a:buNone/>
            </a:pPr>
            <a:r>
              <a:t/>
            </a:r>
            <a:endParaRPr b="1" i="0" sz="1300" u="none" cap="none" strike="noStrike">
              <a:solidFill>
                <a:srgbClr val="000000"/>
              </a:solidFill>
              <a:latin typeface="Roboto"/>
              <a:ea typeface="Roboto"/>
              <a:cs typeface="Roboto"/>
              <a:sym typeface="Roboto"/>
            </a:endParaRPr>
          </a:p>
        </p:txBody>
      </p:sp>
      <p:sp>
        <p:nvSpPr>
          <p:cNvPr id="932" name="Google Shape;932;p79"/>
          <p:cNvSpPr/>
          <p:nvPr/>
        </p:nvSpPr>
        <p:spPr>
          <a:xfrm rot="-5400000">
            <a:off x="8321040" y="0"/>
            <a:ext cx="822960" cy="822960"/>
          </a:xfrm>
          <a:custGeom>
            <a:rect b="b" l="l" r="r" t="t"/>
            <a:pathLst>
              <a:path extrusionOk="0" h="2194560" w="2194560">
                <a:moveTo>
                  <a:pt x="0" y="2194560"/>
                </a:moveTo>
                <a:lnTo>
                  <a:pt x="2194560" y="0"/>
                </a:lnTo>
                <a:lnTo>
                  <a:pt x="2194560" y="2194560"/>
                </a:lnTo>
                <a:close/>
              </a:path>
            </a:pathLst>
          </a:custGeom>
          <a:solidFill>
            <a:srgbClr val="FFC000">
              <a:alpha val="29803"/>
            </a:srgbClr>
          </a:solidFill>
          <a:ln>
            <a:noFill/>
          </a:ln>
        </p:spPr>
      </p:sp>
      <p:sp>
        <p:nvSpPr>
          <p:cNvPr id="933" name="Google Shape;933;p79"/>
          <p:cNvSpPr/>
          <p:nvPr/>
        </p:nvSpPr>
        <p:spPr>
          <a:xfrm rot="2700000">
            <a:off x="8392162" y="95714"/>
            <a:ext cx="343424" cy="343424"/>
          </a:xfrm>
          <a:custGeom>
            <a:rect b="b" l="l" r="r" t="t"/>
            <a:pathLst>
              <a:path extrusionOk="0" h="915797" w="915797">
                <a:moveTo>
                  <a:pt x="0" y="0"/>
                </a:moveTo>
                <a:lnTo>
                  <a:pt x="915797" y="0"/>
                </a:lnTo>
                <a:lnTo>
                  <a:pt x="915797" y="915797"/>
                </a:lnTo>
                <a:lnTo>
                  <a:pt x="0" y="915797"/>
                </a:lnTo>
                <a:close/>
              </a:path>
            </a:pathLst>
          </a:custGeom>
          <a:solidFill>
            <a:srgbClr val="FFC000">
              <a:alpha val="29803"/>
            </a:srgbClr>
          </a:solidFill>
          <a:ln>
            <a:noFill/>
          </a:ln>
        </p:spPr>
      </p:sp>
      <p:sp>
        <p:nvSpPr>
          <p:cNvPr id="934" name="Google Shape;934;p79"/>
          <p:cNvSpPr txBox="1"/>
          <p:nvPr/>
        </p:nvSpPr>
        <p:spPr>
          <a:xfrm>
            <a:off x="503029" y="1446915"/>
            <a:ext cx="5228700" cy="3441600"/>
          </a:xfrm>
          <a:prstGeom prst="rect">
            <a:avLst/>
          </a:prstGeom>
          <a:noFill/>
          <a:ln>
            <a:noFill/>
          </a:ln>
        </p:spPr>
        <p:txBody>
          <a:bodyPr anchorCtr="0" anchor="t" bIns="0" lIns="0" spcFirstLastPara="1" rIns="0" wrap="square" tIns="0">
            <a:spAutoFit/>
          </a:bodyPr>
          <a:lstStyle/>
          <a:p>
            <a:pPr indent="-120650" lvl="1" marL="254000" marR="0" rtl="0" algn="l">
              <a:lnSpc>
                <a:spcPct val="108000"/>
              </a:lnSpc>
              <a:spcBef>
                <a:spcPts val="0"/>
              </a:spcBef>
              <a:spcAft>
                <a:spcPts val="0"/>
              </a:spcAft>
              <a:buClr>
                <a:srgbClr val="000000"/>
              </a:buClr>
              <a:buSzPts val="1300"/>
              <a:buFont typeface="Arial"/>
              <a:buChar char="•"/>
            </a:pPr>
            <a:r>
              <a:rPr b="0" i="0" lang="en" sz="1300" u="none" cap="none" strike="noStrike">
                <a:solidFill>
                  <a:srgbClr val="000000"/>
                </a:solidFill>
                <a:latin typeface="Montserrat"/>
                <a:ea typeface="Montserrat"/>
                <a:cs typeface="Montserrat"/>
                <a:sym typeface="Montserrat"/>
              </a:rPr>
              <a:t>Land Investment can cover everything from several hundreds acres to owning a single vacant lot. It represents the ultimate accomplishment for a real estate investor. The profit potential is impressive and it gives you the opportunity to have a permanent, positive effect on community.</a:t>
            </a:r>
            <a:endParaRPr sz="600"/>
          </a:p>
          <a:p>
            <a:pPr indent="0" lvl="0" marL="0" marR="0" rtl="0" algn="l">
              <a:lnSpc>
                <a:spcPct val="108000"/>
              </a:lnSpc>
              <a:spcBef>
                <a:spcPts val="0"/>
              </a:spcBef>
              <a:spcAft>
                <a:spcPts val="0"/>
              </a:spcAft>
              <a:buNone/>
            </a:pPr>
            <a:r>
              <a:t/>
            </a:r>
            <a:endParaRPr b="0" i="0" sz="1300" u="none" cap="none" strike="noStrike">
              <a:solidFill>
                <a:srgbClr val="000000"/>
              </a:solidFill>
              <a:latin typeface="Montserrat"/>
              <a:ea typeface="Montserrat"/>
              <a:cs typeface="Montserrat"/>
              <a:sym typeface="Montserrat"/>
            </a:endParaRPr>
          </a:p>
          <a:p>
            <a:pPr indent="-120650" lvl="1" marL="254000" marR="0" rtl="0" algn="l">
              <a:lnSpc>
                <a:spcPct val="108000"/>
              </a:lnSpc>
              <a:spcBef>
                <a:spcPts val="0"/>
              </a:spcBef>
              <a:spcAft>
                <a:spcPts val="0"/>
              </a:spcAft>
              <a:buClr>
                <a:srgbClr val="000000"/>
              </a:buClr>
              <a:buSzPts val="1300"/>
              <a:buFont typeface="Arial"/>
              <a:buChar char="•"/>
            </a:pPr>
            <a:r>
              <a:rPr b="0" i="0" lang="en" sz="1300" u="none" cap="none" strike="noStrike">
                <a:solidFill>
                  <a:srgbClr val="000000"/>
                </a:solidFill>
                <a:latin typeface="Montserrat"/>
                <a:ea typeface="Montserrat"/>
                <a:cs typeface="Montserrat"/>
                <a:sym typeface="Montserrat"/>
              </a:rPr>
              <a:t>This ultimate advanced training will provide you with variety of strategies you can use to control and develop real estate. You'll walk through the development process in a step-by-step fashion. You'll discover how to buy ahead of growth, improve zoning to increase value, as well as how to build or sell to another investor. Along the way, you’ll also explore the details of platting to obtain appreciation. In addition, you will learn how to finance your deals through banks, seller participation and private investors.</a:t>
            </a:r>
            <a:endParaRPr sz="600"/>
          </a:p>
        </p:txBody>
      </p:sp>
      <p:sp>
        <p:nvSpPr>
          <p:cNvPr id="935" name="Google Shape;935;p79"/>
          <p:cNvSpPr/>
          <p:nvPr/>
        </p:nvSpPr>
        <p:spPr>
          <a:xfrm rot="5400000">
            <a:off x="-376311" y="3827455"/>
            <a:ext cx="1513189" cy="760524"/>
          </a:xfrm>
          <a:custGeom>
            <a:rect b="b" l="l" r="r" t="t"/>
            <a:pathLst>
              <a:path extrusionOk="0" h="2028063" w="4035171">
                <a:moveTo>
                  <a:pt x="0" y="2028063"/>
                </a:moveTo>
                <a:lnTo>
                  <a:pt x="2017522" y="0"/>
                </a:lnTo>
                <a:lnTo>
                  <a:pt x="4035171" y="2028063"/>
                </a:lnTo>
                <a:close/>
              </a:path>
            </a:pathLst>
          </a:custGeom>
          <a:solidFill>
            <a:srgbClr val="4472C4">
              <a:alpha val="29803"/>
            </a:srgbClr>
          </a:solidFill>
          <a:ln>
            <a:noFill/>
          </a:ln>
        </p:spPr>
      </p:sp>
      <p:sp>
        <p:nvSpPr>
          <p:cNvPr id="936" name="Google Shape;936;p79"/>
          <p:cNvSpPr/>
          <p:nvPr/>
        </p:nvSpPr>
        <p:spPr>
          <a:xfrm rot="2700000">
            <a:off x="320935" y="4296532"/>
            <a:ext cx="364188" cy="364188"/>
          </a:xfrm>
          <a:custGeom>
            <a:rect b="b" l="l" r="r" t="t"/>
            <a:pathLst>
              <a:path extrusionOk="0" h="971169" w="971169">
                <a:moveTo>
                  <a:pt x="0" y="0"/>
                </a:moveTo>
                <a:lnTo>
                  <a:pt x="971169" y="0"/>
                </a:lnTo>
                <a:lnTo>
                  <a:pt x="971169" y="971169"/>
                </a:lnTo>
                <a:lnTo>
                  <a:pt x="0" y="971169"/>
                </a:lnTo>
                <a:close/>
              </a:path>
            </a:pathLst>
          </a:custGeom>
          <a:solidFill>
            <a:srgbClr val="4472C4">
              <a:alpha val="29803"/>
            </a:srgbClr>
          </a:solidFill>
          <a:ln>
            <a:noFill/>
          </a:ln>
        </p:spPr>
      </p:sp>
      <p:pic>
        <p:nvPicPr>
          <p:cNvPr id="937" name="Google Shape;937;p79"/>
          <p:cNvPicPr preferRelativeResize="0"/>
          <p:nvPr/>
        </p:nvPicPr>
        <p:blipFill rotWithShape="1">
          <a:blip r:embed="rId3">
            <a:alphaModFix/>
          </a:blip>
          <a:srcRect b="2" l="14401" r="5736" t="0"/>
          <a:stretch/>
        </p:blipFill>
        <p:spPr>
          <a:xfrm>
            <a:off x="6089902" y="2632075"/>
            <a:ext cx="2571497" cy="161498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80"/>
          <p:cNvSpPr txBox="1"/>
          <p:nvPr/>
        </p:nvSpPr>
        <p:spPr>
          <a:xfrm>
            <a:off x="3399695" y="538163"/>
            <a:ext cx="5877200" cy="645033"/>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1" i="0" lang="en" sz="2500" u="none" cap="none" strike="noStrike">
                <a:solidFill>
                  <a:srgbClr val="000000"/>
                </a:solidFill>
                <a:latin typeface="Roboto"/>
                <a:ea typeface="Roboto"/>
                <a:cs typeface="Roboto"/>
                <a:sym typeface="Roboto"/>
              </a:rPr>
              <a:t>Learning Objectives</a:t>
            </a:r>
            <a:endParaRPr sz="700"/>
          </a:p>
          <a:p>
            <a:pPr indent="0" lvl="0" marL="0" marR="0" rtl="0" algn="l">
              <a:lnSpc>
                <a:spcPct val="108000"/>
              </a:lnSpc>
              <a:spcBef>
                <a:spcPts val="0"/>
              </a:spcBef>
              <a:spcAft>
                <a:spcPts val="0"/>
              </a:spcAft>
              <a:buNone/>
            </a:pPr>
            <a:r>
              <a:rPr b="0" i="0" lang="en" sz="2100" u="none" cap="none" strike="noStrike">
                <a:solidFill>
                  <a:srgbClr val="000000"/>
                </a:solidFill>
                <a:latin typeface="Roboto"/>
                <a:ea typeface="Roboto"/>
                <a:cs typeface="Roboto"/>
                <a:sym typeface="Roboto"/>
              </a:rPr>
              <a:t>Explore the many ways land can be used: </a:t>
            </a:r>
            <a:endParaRPr sz="700"/>
          </a:p>
        </p:txBody>
      </p:sp>
      <p:pic>
        <p:nvPicPr>
          <p:cNvPr id="943" name="Google Shape;943;p80"/>
          <p:cNvPicPr preferRelativeResize="0"/>
          <p:nvPr/>
        </p:nvPicPr>
        <p:blipFill rotWithShape="1">
          <a:blip r:embed="rId3">
            <a:alphaModFix/>
          </a:blip>
          <a:srcRect b="17576" l="0" r="-1" t="28820"/>
          <a:stretch/>
        </p:blipFill>
        <p:spPr>
          <a:xfrm>
            <a:off x="15" y="8"/>
            <a:ext cx="3030987" cy="3145315"/>
          </a:xfrm>
          <a:prstGeom prst="rect">
            <a:avLst/>
          </a:prstGeom>
          <a:noFill/>
          <a:ln>
            <a:noFill/>
          </a:ln>
        </p:spPr>
      </p:pic>
      <p:pic>
        <p:nvPicPr>
          <p:cNvPr id="944" name="Google Shape;944;p80"/>
          <p:cNvPicPr preferRelativeResize="0"/>
          <p:nvPr/>
        </p:nvPicPr>
        <p:blipFill rotWithShape="1">
          <a:blip r:embed="rId4">
            <a:alphaModFix/>
          </a:blip>
          <a:srcRect b="205" l="24163" r="3" t="0"/>
          <a:stretch/>
        </p:blipFill>
        <p:spPr>
          <a:xfrm>
            <a:off x="0" y="3200400"/>
            <a:ext cx="3038311" cy="1943100"/>
          </a:xfrm>
          <a:prstGeom prst="rect">
            <a:avLst/>
          </a:prstGeom>
          <a:noFill/>
          <a:ln>
            <a:noFill/>
          </a:ln>
        </p:spPr>
      </p:pic>
      <p:sp>
        <p:nvSpPr>
          <p:cNvPr id="945" name="Google Shape;945;p80"/>
          <p:cNvSpPr txBox="1"/>
          <p:nvPr/>
        </p:nvSpPr>
        <p:spPr>
          <a:xfrm>
            <a:off x="3276435" y="1553615"/>
            <a:ext cx="6123721" cy="2564028"/>
          </a:xfrm>
          <a:prstGeom prst="rect">
            <a:avLst/>
          </a:prstGeom>
          <a:noFill/>
          <a:ln>
            <a:noFill/>
          </a:ln>
        </p:spPr>
        <p:txBody>
          <a:bodyPr anchorCtr="0" anchor="t" bIns="0" lIns="0" spcFirstLastPara="1" rIns="0" wrap="square" tIns="0">
            <a:spAutoFit/>
          </a:bodyPr>
          <a:lstStyle/>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1. Understand the elements of highest &amp; best use</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   Discover the Seven Key Strategies for Land Development</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   Know the questions to ask the owner or realtor before you buy</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   Identify what to look for while walking the subject site</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2. Discuss how to improve zoning</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    Understand how to plat or subdivide</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3. Discuss environmental issues &amp; how they impact a development</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    Become familiar with Phase 1 &amp; 2 Environmental Site Assessments (ESAs)</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    Know what mitigation is &amp; how it affects the development process</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4. Identify the details &amp; purpose of an offering memorandum</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    Explore Return on Investment (ROI)</a:t>
            </a:r>
            <a:endParaRPr sz="700"/>
          </a:p>
          <a:p>
            <a:pPr indent="0" lvl="0" marL="0" marR="0" rtl="0" algn="l">
              <a:lnSpc>
                <a:spcPct val="132021"/>
              </a:lnSpc>
              <a:spcBef>
                <a:spcPts val="0"/>
              </a:spcBef>
              <a:spcAft>
                <a:spcPts val="0"/>
              </a:spcAft>
              <a:buNone/>
            </a:pPr>
            <a:r>
              <a:rPr b="0" i="0" lang="en" sz="1300" u="none" cap="none" strike="noStrike">
                <a:solidFill>
                  <a:srgbClr val="000000"/>
                </a:solidFill>
                <a:latin typeface="Roboto"/>
                <a:ea typeface="Roboto"/>
                <a:cs typeface="Roboto"/>
                <a:sym typeface="Roboto"/>
              </a:rPr>
              <a:t>    Locating &amp; dealing with banks</a:t>
            </a:r>
            <a:endParaRPr sz="7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81"/>
          <p:cNvSpPr/>
          <p:nvPr/>
        </p:nvSpPr>
        <p:spPr>
          <a:xfrm>
            <a:off x="0" y="0"/>
            <a:ext cx="9144000" cy="51435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id="951" name="Google Shape;951;p81"/>
          <p:cNvSpPr txBox="1"/>
          <p:nvPr/>
        </p:nvSpPr>
        <p:spPr>
          <a:xfrm>
            <a:off x="514350" y="538353"/>
            <a:ext cx="4684759" cy="433197"/>
          </a:xfrm>
          <a:prstGeom prst="rect">
            <a:avLst/>
          </a:prstGeom>
          <a:noFill/>
          <a:ln>
            <a:noFill/>
          </a:ln>
        </p:spPr>
        <p:txBody>
          <a:bodyPr anchorCtr="0" anchor="t" bIns="0" lIns="0" spcFirstLastPara="1" rIns="0" wrap="square" tIns="0">
            <a:spAutoFit/>
          </a:bodyPr>
          <a:lstStyle/>
          <a:p>
            <a:pPr indent="0" lvl="0" marL="0" marR="0" rtl="0" algn="l">
              <a:lnSpc>
                <a:spcPct val="108002"/>
              </a:lnSpc>
              <a:spcBef>
                <a:spcPts val="0"/>
              </a:spcBef>
              <a:spcAft>
                <a:spcPts val="0"/>
              </a:spcAft>
              <a:buNone/>
            </a:pPr>
            <a:r>
              <a:rPr b="0" i="0" lang="en" sz="1500" u="none" cap="none" strike="noStrike">
                <a:solidFill>
                  <a:srgbClr val="000000"/>
                </a:solidFill>
                <a:latin typeface="Roboto Light"/>
                <a:ea typeface="Roboto Light"/>
                <a:cs typeface="Roboto Light"/>
                <a:sym typeface="Roboto Light"/>
              </a:rPr>
              <a:t>https://www.youtube.com/watch?v=Lq8XedqsbmI&amp;t=3s&amp;ab_channel=MLCompanies</a:t>
            </a:r>
            <a:endParaRPr sz="700"/>
          </a:p>
        </p:txBody>
      </p:sp>
      <p:sp>
        <p:nvSpPr>
          <p:cNvPr id="952" name="Google Shape;952;p81"/>
          <p:cNvSpPr/>
          <p:nvPr/>
        </p:nvSpPr>
        <p:spPr>
          <a:xfrm rot="-5400000">
            <a:off x="8321040" y="0"/>
            <a:ext cx="822960" cy="822960"/>
          </a:xfrm>
          <a:custGeom>
            <a:rect b="b" l="l" r="r" t="t"/>
            <a:pathLst>
              <a:path extrusionOk="0" h="2194560" w="2194560">
                <a:moveTo>
                  <a:pt x="0" y="2194560"/>
                </a:moveTo>
                <a:lnTo>
                  <a:pt x="2194560" y="0"/>
                </a:lnTo>
                <a:lnTo>
                  <a:pt x="2194560" y="2194560"/>
                </a:lnTo>
                <a:close/>
              </a:path>
            </a:pathLst>
          </a:custGeom>
          <a:solidFill>
            <a:srgbClr val="FFC000">
              <a:alpha val="29803"/>
            </a:srgbClr>
          </a:solidFill>
          <a:ln>
            <a:noFill/>
          </a:ln>
        </p:spPr>
      </p:sp>
      <p:sp>
        <p:nvSpPr>
          <p:cNvPr id="953" name="Google Shape;953;p81"/>
          <p:cNvSpPr/>
          <p:nvPr/>
        </p:nvSpPr>
        <p:spPr>
          <a:xfrm rot="2700000">
            <a:off x="8392162" y="95714"/>
            <a:ext cx="343424" cy="343424"/>
          </a:xfrm>
          <a:custGeom>
            <a:rect b="b" l="l" r="r" t="t"/>
            <a:pathLst>
              <a:path extrusionOk="0" h="915797" w="915797">
                <a:moveTo>
                  <a:pt x="0" y="0"/>
                </a:moveTo>
                <a:lnTo>
                  <a:pt x="915797" y="0"/>
                </a:lnTo>
                <a:lnTo>
                  <a:pt x="915797" y="915797"/>
                </a:lnTo>
                <a:lnTo>
                  <a:pt x="0" y="915797"/>
                </a:lnTo>
                <a:close/>
              </a:path>
            </a:pathLst>
          </a:custGeom>
          <a:solidFill>
            <a:srgbClr val="FFC000">
              <a:alpha val="29803"/>
            </a:srgbClr>
          </a:solidFill>
          <a:ln>
            <a:noFill/>
          </a:ln>
        </p:spPr>
      </p:sp>
      <p:sp>
        <p:nvSpPr>
          <p:cNvPr id="954" name="Google Shape;954;p81"/>
          <p:cNvSpPr txBox="1"/>
          <p:nvPr/>
        </p:nvSpPr>
        <p:spPr>
          <a:xfrm>
            <a:off x="380272" y="1149427"/>
            <a:ext cx="4818837" cy="3071680"/>
          </a:xfrm>
          <a:prstGeom prst="rect">
            <a:avLst/>
          </a:prstGeom>
          <a:noFill/>
          <a:ln>
            <a:noFill/>
          </a:ln>
        </p:spPr>
        <p:txBody>
          <a:bodyPr anchorCtr="0" anchor="t" bIns="0" lIns="0" spcFirstLastPara="1" rIns="0" wrap="square" tIns="0">
            <a:spAutoFit/>
          </a:bodyPr>
          <a:lstStyle/>
          <a:p>
            <a:pPr indent="-152400" lvl="1" marL="317500" marR="0" rtl="0" algn="l">
              <a:lnSpc>
                <a:spcPct val="170993"/>
              </a:lnSpc>
              <a:spcBef>
                <a:spcPts val="0"/>
              </a:spcBef>
              <a:spcAft>
                <a:spcPts val="0"/>
              </a:spcAft>
              <a:buClr>
                <a:srgbClr val="000000"/>
              </a:buClr>
              <a:buSzPts val="1800"/>
              <a:buFont typeface="Arial"/>
              <a:buChar char="•"/>
            </a:pPr>
            <a:r>
              <a:rPr b="0" i="0" lang="en" sz="1800" u="none" cap="none" strike="noStrike">
                <a:solidFill>
                  <a:srgbClr val="000000"/>
                </a:solidFill>
                <a:latin typeface="Arimo"/>
                <a:ea typeface="Arimo"/>
                <a:cs typeface="Arimo"/>
                <a:sym typeface="Arimo"/>
              </a:rPr>
              <a:t>Discuss  Regulation </a:t>
            </a:r>
            <a:endParaRPr sz="700"/>
          </a:p>
          <a:p>
            <a:pPr indent="-152400" lvl="1" marL="317500" marR="0" rtl="0" algn="l">
              <a:lnSpc>
                <a:spcPct val="170993"/>
              </a:lnSpc>
              <a:spcBef>
                <a:spcPts val="0"/>
              </a:spcBef>
              <a:spcAft>
                <a:spcPts val="0"/>
              </a:spcAft>
              <a:buClr>
                <a:srgbClr val="000000"/>
              </a:buClr>
              <a:buSzPts val="1800"/>
              <a:buFont typeface="Arial"/>
              <a:buChar char="•"/>
            </a:pPr>
            <a:r>
              <a:rPr b="0" i="0" lang="en" sz="1800" u="none" cap="none" strike="noStrike">
                <a:solidFill>
                  <a:srgbClr val="000000"/>
                </a:solidFill>
                <a:latin typeface="Arimo"/>
                <a:ea typeface="Arimo"/>
                <a:cs typeface="Arimo"/>
                <a:sym typeface="Arimo"/>
              </a:rPr>
              <a:t>Discover how to offset the carrying costs associated with holding land</a:t>
            </a:r>
            <a:endParaRPr sz="700"/>
          </a:p>
          <a:p>
            <a:pPr indent="-152400" lvl="1" marL="317500" marR="0" rtl="0" algn="l">
              <a:lnSpc>
                <a:spcPct val="170993"/>
              </a:lnSpc>
              <a:spcBef>
                <a:spcPts val="0"/>
              </a:spcBef>
              <a:spcAft>
                <a:spcPts val="0"/>
              </a:spcAft>
              <a:buClr>
                <a:srgbClr val="000000"/>
              </a:buClr>
              <a:buSzPts val="1800"/>
              <a:buFont typeface="Arial"/>
              <a:buChar char="•"/>
            </a:pPr>
            <a:r>
              <a:rPr b="0" i="0" lang="en" sz="1800" u="none" cap="none" strike="noStrike">
                <a:solidFill>
                  <a:srgbClr val="000000"/>
                </a:solidFill>
                <a:latin typeface="Arimo"/>
                <a:ea typeface="Arimo"/>
                <a:cs typeface="Arimo"/>
                <a:sym typeface="Arimo"/>
              </a:rPr>
              <a:t>Learn how to find potential deals</a:t>
            </a:r>
            <a:endParaRPr sz="700"/>
          </a:p>
          <a:p>
            <a:pPr indent="-152400" lvl="1" marL="317500" marR="0" rtl="0" algn="l">
              <a:lnSpc>
                <a:spcPct val="170993"/>
              </a:lnSpc>
              <a:spcBef>
                <a:spcPts val="0"/>
              </a:spcBef>
              <a:spcAft>
                <a:spcPts val="0"/>
              </a:spcAft>
              <a:buClr>
                <a:srgbClr val="000000"/>
              </a:buClr>
              <a:buSzPts val="1800"/>
              <a:buFont typeface="Arial"/>
              <a:buChar char="•"/>
            </a:pPr>
            <a:r>
              <a:rPr b="0" i="0" lang="en" sz="1800" u="none" cap="none" strike="noStrike">
                <a:solidFill>
                  <a:srgbClr val="000000"/>
                </a:solidFill>
                <a:latin typeface="Arimo"/>
                <a:ea typeface="Arimo"/>
                <a:cs typeface="Arimo"/>
                <a:sym typeface="Arimo"/>
              </a:rPr>
              <a:t>Identify &amp; recruit the Power Team members involved land development</a:t>
            </a:r>
            <a:endParaRPr sz="700"/>
          </a:p>
          <a:p>
            <a:pPr indent="-152400" lvl="1" marL="317500" marR="0" rtl="0" algn="l">
              <a:lnSpc>
                <a:spcPct val="170993"/>
              </a:lnSpc>
              <a:spcBef>
                <a:spcPts val="0"/>
              </a:spcBef>
              <a:spcAft>
                <a:spcPts val="0"/>
              </a:spcAft>
              <a:buClr>
                <a:srgbClr val="000000"/>
              </a:buClr>
              <a:buSzPts val="1800"/>
              <a:buFont typeface="Arial"/>
              <a:buChar char="•"/>
            </a:pPr>
            <a:r>
              <a:rPr b="0" i="0" lang="en" sz="1800" u="none" cap="none" strike="noStrike">
                <a:solidFill>
                  <a:srgbClr val="000000"/>
                </a:solidFill>
                <a:latin typeface="Arimo"/>
                <a:ea typeface="Arimo"/>
                <a:cs typeface="Arimo"/>
                <a:sym typeface="Arimo"/>
              </a:rPr>
              <a:t>This training is presented by a licensed, third-party Land Development Group.</a:t>
            </a:r>
            <a:endParaRPr sz="700"/>
          </a:p>
        </p:txBody>
      </p:sp>
      <p:pic>
        <p:nvPicPr>
          <p:cNvPr id="955" name="Google Shape;955;p81"/>
          <p:cNvPicPr preferRelativeResize="0"/>
          <p:nvPr/>
        </p:nvPicPr>
        <p:blipFill rotWithShape="1">
          <a:blip r:embed="rId3">
            <a:alphaModFix/>
          </a:blip>
          <a:srcRect b="12951" l="0" r="1" t="24175"/>
          <a:stretch/>
        </p:blipFill>
        <p:spPr>
          <a:xfrm>
            <a:off x="5426141" y="514350"/>
            <a:ext cx="3380568" cy="4114800"/>
          </a:xfrm>
          <a:prstGeom prst="rect">
            <a:avLst/>
          </a:prstGeom>
          <a:noFill/>
          <a:ln>
            <a:noFill/>
          </a:ln>
        </p:spPr>
      </p:pic>
      <p:sp>
        <p:nvSpPr>
          <p:cNvPr id="956" name="Google Shape;956;p81"/>
          <p:cNvSpPr/>
          <p:nvPr/>
        </p:nvSpPr>
        <p:spPr>
          <a:xfrm rot="5400000">
            <a:off x="-376311" y="3827455"/>
            <a:ext cx="1513189" cy="760524"/>
          </a:xfrm>
          <a:custGeom>
            <a:rect b="b" l="l" r="r" t="t"/>
            <a:pathLst>
              <a:path extrusionOk="0" h="2028063" w="4035171">
                <a:moveTo>
                  <a:pt x="0" y="2028063"/>
                </a:moveTo>
                <a:lnTo>
                  <a:pt x="2017522" y="0"/>
                </a:lnTo>
                <a:lnTo>
                  <a:pt x="4035171" y="2028063"/>
                </a:lnTo>
                <a:close/>
              </a:path>
            </a:pathLst>
          </a:custGeom>
          <a:solidFill>
            <a:srgbClr val="4472C4">
              <a:alpha val="29803"/>
            </a:srgbClr>
          </a:solidFill>
          <a:ln>
            <a:noFill/>
          </a:ln>
        </p:spPr>
      </p:sp>
      <p:sp>
        <p:nvSpPr>
          <p:cNvPr id="957" name="Google Shape;957;p81"/>
          <p:cNvSpPr/>
          <p:nvPr/>
        </p:nvSpPr>
        <p:spPr>
          <a:xfrm rot="2700000">
            <a:off x="320935" y="4296532"/>
            <a:ext cx="364188" cy="364188"/>
          </a:xfrm>
          <a:custGeom>
            <a:rect b="b" l="l" r="r" t="t"/>
            <a:pathLst>
              <a:path extrusionOk="0" h="971169" w="971169">
                <a:moveTo>
                  <a:pt x="0" y="0"/>
                </a:moveTo>
                <a:lnTo>
                  <a:pt x="971169" y="0"/>
                </a:lnTo>
                <a:lnTo>
                  <a:pt x="971169" y="971169"/>
                </a:lnTo>
                <a:lnTo>
                  <a:pt x="0" y="971169"/>
                </a:lnTo>
                <a:close/>
              </a:path>
            </a:pathLst>
          </a:custGeom>
          <a:solidFill>
            <a:srgbClr val="4472C4">
              <a:alpha val="29803"/>
            </a:srgbClr>
          </a:solid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82"/>
          <p:cNvSpPr txBox="1"/>
          <p:nvPr/>
        </p:nvSpPr>
        <p:spPr>
          <a:xfrm>
            <a:off x="528321" y="543560"/>
            <a:ext cx="4085648" cy="522843"/>
          </a:xfrm>
          <a:prstGeom prst="rect">
            <a:avLst/>
          </a:prstGeom>
          <a:noFill/>
          <a:ln>
            <a:noFill/>
          </a:ln>
        </p:spPr>
        <p:txBody>
          <a:bodyPr anchorCtr="0" anchor="t" bIns="0" lIns="0" spcFirstLastPara="1" rIns="0" wrap="square" tIns="0">
            <a:spAutoFit/>
          </a:bodyPr>
          <a:lstStyle/>
          <a:p>
            <a:pPr indent="0" lvl="0" marL="0" marR="0" rtl="0" algn="l">
              <a:lnSpc>
                <a:spcPct val="107998"/>
              </a:lnSpc>
              <a:spcBef>
                <a:spcPts val="0"/>
              </a:spcBef>
              <a:spcAft>
                <a:spcPts val="0"/>
              </a:spcAft>
              <a:buNone/>
            </a:pPr>
            <a:r>
              <a:rPr b="1" i="0" lang="en" sz="3700" u="none" cap="none" strike="noStrike">
                <a:solidFill>
                  <a:srgbClr val="1F4E79"/>
                </a:solidFill>
                <a:latin typeface="Roboto"/>
                <a:ea typeface="Roboto"/>
                <a:cs typeface="Roboto"/>
                <a:sym typeface="Roboto"/>
              </a:rPr>
              <a:t>Kubota Garden 1</a:t>
            </a:r>
            <a:endParaRPr sz="700"/>
          </a:p>
        </p:txBody>
      </p:sp>
      <p:sp>
        <p:nvSpPr>
          <p:cNvPr id="963" name="Google Shape;963;p82"/>
          <p:cNvSpPr/>
          <p:nvPr/>
        </p:nvSpPr>
        <p:spPr>
          <a:xfrm rot="2700000">
            <a:off x="-311400" y="-173415"/>
            <a:ext cx="1057132" cy="1407510"/>
          </a:xfrm>
          <a:custGeom>
            <a:rect b="b" l="l" r="r" t="t"/>
            <a:pathLst>
              <a:path extrusionOk="0" h="3753358" w="2819019">
                <a:moveTo>
                  <a:pt x="0" y="1286129"/>
                </a:moveTo>
                <a:lnTo>
                  <a:pt x="1286129" y="0"/>
                </a:lnTo>
                <a:lnTo>
                  <a:pt x="2819019" y="0"/>
                </a:lnTo>
                <a:lnTo>
                  <a:pt x="2819019" y="3753358"/>
                </a:lnTo>
                <a:lnTo>
                  <a:pt x="2467229" y="3753358"/>
                </a:lnTo>
                <a:close/>
              </a:path>
            </a:pathLst>
          </a:custGeom>
          <a:solidFill>
            <a:srgbClr val="4472C4">
              <a:alpha val="29803"/>
            </a:srgbClr>
          </a:solidFill>
          <a:ln>
            <a:noFill/>
          </a:ln>
        </p:spPr>
      </p:sp>
      <p:sp>
        <p:nvSpPr>
          <p:cNvPr id="964" name="Google Shape;964;p82"/>
          <p:cNvSpPr/>
          <p:nvPr/>
        </p:nvSpPr>
        <p:spPr>
          <a:xfrm rot="2700000">
            <a:off x="225962" y="962092"/>
            <a:ext cx="364188" cy="364188"/>
          </a:xfrm>
          <a:custGeom>
            <a:rect b="b" l="l" r="r" t="t"/>
            <a:pathLst>
              <a:path extrusionOk="0" h="971169" w="971169">
                <a:moveTo>
                  <a:pt x="0" y="0"/>
                </a:moveTo>
                <a:lnTo>
                  <a:pt x="971169" y="0"/>
                </a:lnTo>
                <a:lnTo>
                  <a:pt x="971169" y="971169"/>
                </a:lnTo>
                <a:lnTo>
                  <a:pt x="0" y="971169"/>
                </a:lnTo>
                <a:close/>
              </a:path>
            </a:pathLst>
          </a:custGeom>
          <a:solidFill>
            <a:srgbClr val="4472C4">
              <a:alpha val="29803"/>
            </a:srgbClr>
          </a:solidFill>
          <a:ln>
            <a:noFill/>
          </a:ln>
        </p:spPr>
      </p:sp>
      <p:pic>
        <p:nvPicPr>
          <p:cNvPr id="965" name="Google Shape;965;p82"/>
          <p:cNvPicPr preferRelativeResize="0"/>
          <p:nvPr/>
        </p:nvPicPr>
        <p:blipFill rotWithShape="1">
          <a:blip r:embed="rId3">
            <a:alphaModFix/>
          </a:blip>
          <a:srcRect b="44849" l="0" r="0" t="10733"/>
          <a:stretch/>
        </p:blipFill>
        <p:spPr>
          <a:xfrm>
            <a:off x="0" y="2348711"/>
            <a:ext cx="9144000" cy="2710964"/>
          </a:xfrm>
          <a:prstGeom prst="rect">
            <a:avLst/>
          </a:prstGeom>
          <a:noFill/>
          <a:ln>
            <a:noFill/>
          </a:ln>
        </p:spPr>
      </p:pic>
      <p:sp>
        <p:nvSpPr>
          <p:cNvPr id="966" name="Google Shape;966;p82"/>
          <p:cNvSpPr txBox="1"/>
          <p:nvPr/>
        </p:nvSpPr>
        <p:spPr>
          <a:xfrm>
            <a:off x="3280339" y="1272834"/>
            <a:ext cx="5863661" cy="615315"/>
          </a:xfrm>
          <a:prstGeom prst="rect">
            <a:avLst/>
          </a:prstGeom>
          <a:noFill/>
          <a:ln>
            <a:noFill/>
          </a:ln>
        </p:spPr>
        <p:txBody>
          <a:bodyPr anchorCtr="0" anchor="t" bIns="0" lIns="0" spcFirstLastPara="1" rIns="0" wrap="square" tIns="0">
            <a:spAutoFit/>
          </a:bodyPr>
          <a:lstStyle/>
          <a:p>
            <a:pPr indent="-203200" lvl="1" marL="406400" marR="0" rtl="0" algn="l">
              <a:lnSpc>
                <a:spcPct val="108001"/>
              </a:lnSpc>
              <a:spcBef>
                <a:spcPts val="0"/>
              </a:spcBef>
              <a:spcAft>
                <a:spcPts val="0"/>
              </a:spcAft>
              <a:buClr>
                <a:srgbClr val="1F4E79"/>
              </a:buClr>
              <a:buSzPts val="2200"/>
              <a:buFont typeface="Arial"/>
              <a:buChar char="•"/>
            </a:pPr>
            <a:r>
              <a:rPr b="0" i="0" lang="en" sz="2200" u="none" cap="none" strike="noStrike">
                <a:solidFill>
                  <a:srgbClr val="1F4E79"/>
                </a:solidFill>
                <a:latin typeface="Open Sans"/>
                <a:ea typeface="Open Sans"/>
                <a:cs typeface="Open Sans"/>
                <a:sym typeface="Open Sans"/>
              </a:rPr>
              <a:t>https://www.youtube.com/watch?v=-dY2XsbhprQ&amp;ab_channel=MLCompanies</a:t>
            </a:r>
            <a:endParaRPr sz="7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grpSp>
        <p:nvGrpSpPr>
          <p:cNvPr id="971" name="Google Shape;971;p83"/>
          <p:cNvGrpSpPr/>
          <p:nvPr/>
        </p:nvGrpSpPr>
        <p:grpSpPr>
          <a:xfrm>
            <a:off x="5433808" y="1102102"/>
            <a:ext cx="2382728" cy="2960006"/>
            <a:chOff x="0" y="0"/>
            <a:chExt cx="1255099" cy="1559180"/>
          </a:xfrm>
        </p:grpSpPr>
        <p:sp>
          <p:nvSpPr>
            <p:cNvPr id="972" name="Google Shape;972;p83"/>
            <p:cNvSpPr/>
            <p:nvPr/>
          </p:nvSpPr>
          <p:spPr>
            <a:xfrm>
              <a:off x="0" y="0"/>
              <a:ext cx="1255099" cy="1559180"/>
            </a:xfrm>
            <a:custGeom>
              <a:rect b="b" l="l" r="r" t="t"/>
              <a:pathLst>
                <a:path extrusionOk="0" h="1559180" w="1255099">
                  <a:moveTo>
                    <a:pt x="0" y="0"/>
                  </a:moveTo>
                  <a:lnTo>
                    <a:pt x="1255099" y="0"/>
                  </a:lnTo>
                  <a:lnTo>
                    <a:pt x="1255099" y="1559180"/>
                  </a:lnTo>
                  <a:lnTo>
                    <a:pt x="0" y="1559180"/>
                  </a:lnTo>
                  <a:close/>
                </a:path>
              </a:pathLst>
            </a:custGeom>
            <a:solidFill>
              <a:srgbClr val="002060"/>
            </a:solidFill>
            <a:ln>
              <a:noFill/>
            </a:ln>
          </p:spPr>
        </p:sp>
        <p:sp>
          <p:nvSpPr>
            <p:cNvPr id="973" name="Google Shape;973;p83"/>
            <p:cNvSpPr txBox="1"/>
            <p:nvPr/>
          </p:nvSpPr>
          <p:spPr>
            <a:xfrm>
              <a:off x="0" y="0"/>
              <a:ext cx="812800" cy="812800"/>
            </a:xfrm>
            <a:prstGeom prst="rect">
              <a:avLst/>
            </a:prstGeom>
            <a:noFill/>
            <a:ln>
              <a:noFill/>
            </a:ln>
          </p:spPr>
          <p:txBody>
            <a:bodyPr anchorCtr="0" anchor="ctr" bIns="25400" lIns="25400" spcFirstLastPara="1" rIns="25400" wrap="square" tIns="25400">
              <a:noAutofit/>
            </a:bodyPr>
            <a:lstStyle/>
            <a:p>
              <a:pPr indent="0" lvl="0" marL="0" marR="0" rtl="0" algn="ctr">
                <a:lnSpc>
                  <a:spcPct val="119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74" name="Google Shape;974;p83"/>
          <p:cNvPicPr preferRelativeResize="0"/>
          <p:nvPr/>
        </p:nvPicPr>
        <p:blipFill rotWithShape="1">
          <a:blip r:embed="rId3">
            <a:alphaModFix/>
          </a:blip>
          <a:srcRect b="0" l="16302" r="7640" t="0"/>
          <a:stretch/>
        </p:blipFill>
        <p:spPr>
          <a:xfrm>
            <a:off x="5093742" y="1390742"/>
            <a:ext cx="2354382" cy="2937374"/>
          </a:xfrm>
          <a:prstGeom prst="rect">
            <a:avLst/>
          </a:prstGeom>
          <a:noFill/>
          <a:ln>
            <a:noFill/>
          </a:ln>
        </p:spPr>
      </p:pic>
      <p:sp>
        <p:nvSpPr>
          <p:cNvPr id="975" name="Google Shape;975;p83"/>
          <p:cNvSpPr txBox="1"/>
          <p:nvPr/>
        </p:nvSpPr>
        <p:spPr>
          <a:xfrm>
            <a:off x="593070" y="2464585"/>
            <a:ext cx="4579392" cy="544088"/>
          </a:xfrm>
          <a:prstGeom prst="rect">
            <a:avLst/>
          </a:prstGeom>
          <a:noFill/>
          <a:ln>
            <a:noFill/>
          </a:ln>
        </p:spPr>
        <p:txBody>
          <a:bodyPr anchorCtr="0" anchor="t" bIns="0" lIns="0" spcFirstLastPara="1" rIns="0" wrap="square" tIns="0">
            <a:spAutoFit/>
          </a:bodyPr>
          <a:lstStyle/>
          <a:p>
            <a:pPr indent="0" lvl="0" marL="0" marR="0" rtl="0" algn="l">
              <a:lnSpc>
                <a:spcPct val="108012"/>
              </a:lnSpc>
              <a:spcBef>
                <a:spcPts val="0"/>
              </a:spcBef>
              <a:spcAft>
                <a:spcPts val="0"/>
              </a:spcAft>
              <a:buNone/>
            </a:pPr>
            <a:r>
              <a:rPr b="1" i="0" lang="en" sz="3800" u="none" cap="none" strike="noStrike">
                <a:solidFill>
                  <a:srgbClr val="1F4E79"/>
                </a:solidFill>
                <a:latin typeface="Roboto"/>
                <a:ea typeface="Roboto"/>
                <a:cs typeface="Roboto"/>
                <a:sym typeface="Roboto"/>
              </a:rPr>
              <a:t>Training Example.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nvSpPr>
        <p:spPr>
          <a:xfrm>
            <a:off x="4092445" y="229508"/>
            <a:ext cx="4879200" cy="5400900"/>
          </a:xfrm>
          <a:prstGeom prst="rect">
            <a:avLst/>
          </a:prstGeom>
          <a:noFill/>
          <a:ln>
            <a:noFill/>
          </a:ln>
        </p:spPr>
        <p:txBody>
          <a:bodyPr anchorCtr="0" anchor="t" bIns="0" lIns="0" spcFirstLastPara="1" rIns="0" wrap="square" tIns="0">
            <a:spAutoFit/>
          </a:bodyPr>
          <a:lstStyle/>
          <a:p>
            <a:pPr indent="0" lvl="0" marL="0" marR="0" rtl="0" algn="l">
              <a:lnSpc>
                <a:spcPct val="128415"/>
              </a:lnSpc>
              <a:spcBef>
                <a:spcPts val="0"/>
              </a:spcBef>
              <a:spcAft>
                <a:spcPts val="0"/>
              </a:spcAft>
              <a:buNone/>
            </a:pPr>
            <a:r>
              <a:rPr b="1" i="0" lang="en" sz="2500" u="none" cap="none" strike="noStrike">
                <a:solidFill>
                  <a:srgbClr val="000000"/>
                </a:solidFill>
                <a:latin typeface="Roboto"/>
                <a:ea typeface="Roboto"/>
                <a:cs typeface="Roboto"/>
                <a:sym typeface="Roboto"/>
              </a:rPr>
              <a:t>ML University</a:t>
            </a:r>
            <a:endParaRPr sz="700"/>
          </a:p>
          <a:p>
            <a:pPr indent="0" lvl="0" marL="0" marR="0" rtl="0" algn="l">
              <a:lnSpc>
                <a:spcPct val="78962"/>
              </a:lnSpc>
              <a:spcBef>
                <a:spcPts val="0"/>
              </a:spcBef>
              <a:spcAft>
                <a:spcPts val="0"/>
              </a:spcAft>
              <a:buNone/>
            </a:pPr>
            <a:r>
              <a:t/>
            </a:r>
            <a:endParaRPr b="1" i="0" sz="2500" u="none" cap="none" strike="noStrike">
              <a:solidFill>
                <a:srgbClr val="000000"/>
              </a:solidFill>
              <a:latin typeface="Roboto"/>
              <a:ea typeface="Roboto"/>
              <a:cs typeface="Roboto"/>
              <a:sym typeface="Roboto"/>
            </a:endParaRPr>
          </a:p>
          <a:p>
            <a:pPr indent="0" lvl="0" marL="0" marR="0" rtl="0" algn="l">
              <a:lnSpc>
                <a:spcPct val="128411"/>
              </a:lnSpc>
              <a:spcBef>
                <a:spcPts val="0"/>
              </a:spcBef>
              <a:spcAft>
                <a:spcPts val="0"/>
              </a:spcAft>
              <a:buNone/>
            </a:pPr>
            <a:r>
              <a:rPr b="1" i="0" lang="en" sz="1500" u="none" cap="none" strike="noStrike">
                <a:solidFill>
                  <a:srgbClr val="000000"/>
                </a:solidFill>
                <a:latin typeface="Arimo"/>
                <a:ea typeface="Arimo"/>
                <a:cs typeface="Arimo"/>
                <a:sym typeface="Arimo"/>
              </a:rPr>
              <a:t>#1. MLU: 8Degree Camps Class</a:t>
            </a:r>
            <a:endParaRPr sz="700"/>
          </a:p>
          <a:p>
            <a:pPr indent="0" lvl="0" marL="0" marR="0" rtl="0" algn="l">
              <a:lnSpc>
                <a:spcPct val="128411"/>
              </a:lnSpc>
              <a:spcBef>
                <a:spcPts val="0"/>
              </a:spcBef>
              <a:spcAft>
                <a:spcPts val="0"/>
              </a:spcAft>
              <a:buNone/>
            </a:pPr>
            <a:r>
              <a:rPr b="0" i="0" lang="en" sz="1500" u="none" cap="none" strike="noStrike">
                <a:solidFill>
                  <a:srgbClr val="2E75B6"/>
                </a:solidFill>
                <a:latin typeface="Arimo"/>
                <a:ea typeface="Arimo"/>
                <a:cs typeface="Arimo"/>
                <a:sym typeface="Arimo"/>
              </a:rPr>
              <a:t>Held In the Seattle, Washington US. 2 Years Real Estate Program/ Real Estate Professional Live and Online &amp; Training.</a:t>
            </a:r>
            <a:endParaRPr sz="700"/>
          </a:p>
          <a:p>
            <a:pPr indent="0" lvl="0" marL="0" marR="0" rtl="0" algn="l">
              <a:lnSpc>
                <a:spcPct val="128411"/>
              </a:lnSpc>
              <a:spcBef>
                <a:spcPts val="0"/>
              </a:spcBef>
              <a:spcAft>
                <a:spcPts val="0"/>
              </a:spcAft>
              <a:buNone/>
            </a:pPr>
            <a:r>
              <a:t/>
            </a:r>
            <a:endParaRPr b="0" i="0" sz="1500" u="none" cap="none" strike="noStrike">
              <a:solidFill>
                <a:srgbClr val="2E75B6"/>
              </a:solidFill>
              <a:latin typeface="Arimo"/>
              <a:ea typeface="Arimo"/>
              <a:cs typeface="Arimo"/>
              <a:sym typeface="Arimo"/>
            </a:endParaRPr>
          </a:p>
          <a:p>
            <a:pPr indent="0" lvl="0" marL="0" marR="0" rtl="0" algn="l">
              <a:lnSpc>
                <a:spcPct val="128411"/>
              </a:lnSpc>
              <a:spcBef>
                <a:spcPts val="0"/>
              </a:spcBef>
              <a:spcAft>
                <a:spcPts val="0"/>
              </a:spcAft>
              <a:buNone/>
            </a:pPr>
            <a:r>
              <a:rPr b="1" i="0" lang="en" sz="1500" u="none" cap="none" strike="noStrike">
                <a:solidFill>
                  <a:srgbClr val="000000"/>
                </a:solidFill>
                <a:latin typeface="Arimo"/>
                <a:ea typeface="Arimo"/>
                <a:cs typeface="Arimo"/>
                <a:sym typeface="Arimo"/>
              </a:rPr>
              <a:t>#2. MLU:</a:t>
            </a:r>
            <a:r>
              <a:rPr b="0" i="0" lang="en" sz="1500" u="none" cap="none" strike="noStrike">
                <a:solidFill>
                  <a:srgbClr val="000000"/>
                </a:solidFill>
                <a:latin typeface="Arimo"/>
                <a:ea typeface="Arimo"/>
                <a:cs typeface="Arimo"/>
                <a:sym typeface="Arimo"/>
              </a:rPr>
              <a:t> </a:t>
            </a:r>
            <a:r>
              <a:rPr b="0" i="0" lang="en" sz="1500" u="none" cap="none" strike="noStrike">
                <a:solidFill>
                  <a:srgbClr val="4472C4"/>
                </a:solidFill>
                <a:latin typeface="Arimo"/>
                <a:ea typeface="Arimo"/>
                <a:cs typeface="Arimo"/>
                <a:sym typeface="Arimo"/>
              </a:rPr>
              <a:t>20 Advanced Business Workshop Courses Live &amp; Online. (60Days of  Group Training, Coaching to JumpStart Your Real Estate Investing  Career).</a:t>
            </a:r>
            <a:endParaRPr sz="700"/>
          </a:p>
          <a:p>
            <a:pPr indent="0" lvl="0" marL="0" marR="0" rtl="0" algn="l">
              <a:lnSpc>
                <a:spcPct val="128411"/>
              </a:lnSpc>
              <a:spcBef>
                <a:spcPts val="0"/>
              </a:spcBef>
              <a:spcAft>
                <a:spcPts val="0"/>
              </a:spcAft>
              <a:buNone/>
            </a:pPr>
            <a:r>
              <a:t/>
            </a:r>
            <a:endParaRPr b="0" i="0" sz="1500" u="none" cap="none" strike="noStrike">
              <a:solidFill>
                <a:srgbClr val="4472C4"/>
              </a:solidFill>
              <a:latin typeface="Arimo"/>
              <a:ea typeface="Arimo"/>
              <a:cs typeface="Arimo"/>
              <a:sym typeface="Arimo"/>
            </a:endParaRPr>
          </a:p>
          <a:p>
            <a:pPr indent="0" lvl="0" marL="0" marR="0" rtl="0" algn="l">
              <a:lnSpc>
                <a:spcPct val="128411"/>
              </a:lnSpc>
              <a:spcBef>
                <a:spcPts val="0"/>
              </a:spcBef>
              <a:spcAft>
                <a:spcPts val="0"/>
              </a:spcAft>
              <a:buNone/>
            </a:pPr>
            <a:r>
              <a:rPr b="1" i="0" lang="en" sz="1500" u="none" cap="none" strike="noStrike">
                <a:solidFill>
                  <a:srgbClr val="000000"/>
                </a:solidFill>
                <a:latin typeface="Arimo"/>
                <a:ea typeface="Arimo"/>
                <a:cs typeface="Arimo"/>
                <a:sym typeface="Arimo"/>
              </a:rPr>
              <a:t>#3. MLU Mortgage Home Page </a:t>
            </a:r>
            <a:endParaRPr sz="700"/>
          </a:p>
          <a:p>
            <a:pPr indent="0" lvl="0" marL="0" marR="0" rtl="0" algn="l">
              <a:lnSpc>
                <a:spcPct val="128411"/>
              </a:lnSpc>
              <a:spcBef>
                <a:spcPts val="0"/>
              </a:spcBef>
              <a:spcAft>
                <a:spcPts val="0"/>
              </a:spcAft>
              <a:buNone/>
            </a:pPr>
            <a:r>
              <a:rPr b="0" i="0" lang="en" sz="1500" u="sng" cap="none" strike="noStrike">
                <a:solidFill>
                  <a:schemeClr val="hlink"/>
                </a:solidFill>
                <a:latin typeface="Arimo"/>
                <a:ea typeface="Arimo"/>
                <a:cs typeface="Arimo"/>
                <a:sym typeface="Arimo"/>
                <a:hlinkClick r:id="rId3"/>
              </a:rPr>
              <a:t>https://learnmortgage.fastclass.com/af/MLCOMPFULL</a:t>
            </a:r>
            <a:endParaRPr sz="700"/>
          </a:p>
          <a:p>
            <a:pPr indent="0" lvl="0" marL="0" marR="0" rtl="0" algn="l">
              <a:lnSpc>
                <a:spcPct val="128411"/>
              </a:lnSpc>
              <a:spcBef>
                <a:spcPts val="0"/>
              </a:spcBef>
              <a:spcAft>
                <a:spcPts val="0"/>
              </a:spcAft>
              <a:buNone/>
            </a:pPr>
            <a:r>
              <a:t/>
            </a:r>
            <a:endParaRPr b="0" i="0" sz="1500" u="sng" cap="none" strike="noStrike">
              <a:solidFill>
                <a:schemeClr val="hlink"/>
              </a:solidFill>
              <a:latin typeface="Arimo"/>
              <a:ea typeface="Arimo"/>
              <a:cs typeface="Arimo"/>
              <a:sym typeface="Arimo"/>
              <a:hlinkClick r:id="rId4"/>
            </a:endParaRPr>
          </a:p>
          <a:p>
            <a:pPr indent="0" lvl="0" marL="0" marR="0" rtl="0" algn="l">
              <a:lnSpc>
                <a:spcPct val="128411"/>
              </a:lnSpc>
              <a:spcBef>
                <a:spcPts val="0"/>
              </a:spcBef>
              <a:spcAft>
                <a:spcPts val="0"/>
              </a:spcAft>
              <a:buNone/>
            </a:pPr>
            <a:r>
              <a:rPr b="1" i="0" lang="en" sz="1500" u="none" cap="none" strike="noStrike">
                <a:solidFill>
                  <a:srgbClr val="000000"/>
                </a:solidFill>
                <a:latin typeface="Arimo"/>
                <a:ea typeface="Arimo"/>
                <a:cs typeface="Arimo"/>
                <a:sym typeface="Arimo"/>
              </a:rPr>
              <a:t>#4. MLU Learn Mortgage Pre-license</a:t>
            </a:r>
            <a:endParaRPr sz="700"/>
          </a:p>
          <a:p>
            <a:pPr indent="0" lvl="0" marL="0" marR="0" rtl="0" algn="l">
              <a:lnSpc>
                <a:spcPct val="128411"/>
              </a:lnSpc>
              <a:spcBef>
                <a:spcPts val="0"/>
              </a:spcBef>
              <a:spcAft>
                <a:spcPts val="0"/>
              </a:spcAft>
              <a:buNone/>
            </a:pPr>
            <a:r>
              <a:rPr b="0" i="0" lang="en" sz="1500" u="sng" cap="none" strike="noStrike">
                <a:solidFill>
                  <a:schemeClr val="hlink"/>
                </a:solidFill>
                <a:latin typeface="Arimo"/>
                <a:ea typeface="Arimo"/>
                <a:cs typeface="Arimo"/>
                <a:sym typeface="Arimo"/>
                <a:hlinkClick r:id="rId5"/>
              </a:rPr>
              <a:t>https://learnmortgage.fastclass.com/af/MLCOMPPE</a:t>
            </a:r>
            <a:endParaRPr sz="700"/>
          </a:p>
          <a:p>
            <a:pPr indent="0" lvl="0" marL="0" marR="0" rtl="0" algn="l">
              <a:lnSpc>
                <a:spcPct val="128426"/>
              </a:lnSpc>
              <a:spcBef>
                <a:spcPts val="0"/>
              </a:spcBef>
              <a:spcAft>
                <a:spcPts val="0"/>
              </a:spcAft>
              <a:buNone/>
            </a:pPr>
            <a:r>
              <a:rPr b="0" i="0" lang="en" sz="700" u="none" cap="none" strike="noStrike">
                <a:solidFill>
                  <a:srgbClr val="000000"/>
                </a:solidFill>
                <a:latin typeface="Arimo"/>
                <a:ea typeface="Arimo"/>
                <a:cs typeface="Arimo"/>
                <a:sym typeface="Arimo"/>
              </a:rPr>
              <a:t> </a:t>
            </a:r>
            <a:endParaRPr sz="700"/>
          </a:p>
          <a:p>
            <a:pPr indent="0" lvl="0" marL="0" marR="0" rtl="0" algn="l">
              <a:lnSpc>
                <a:spcPct val="102683"/>
              </a:lnSpc>
              <a:spcBef>
                <a:spcPts val="0"/>
              </a:spcBef>
              <a:spcAft>
                <a:spcPts val="0"/>
              </a:spcAft>
              <a:buNone/>
            </a:pPr>
            <a:r>
              <a:t/>
            </a:r>
            <a:endParaRPr b="0" i="0" sz="700" u="none" cap="none" strike="noStrike">
              <a:solidFill>
                <a:srgbClr val="000000"/>
              </a:solidFill>
              <a:latin typeface="Arimo"/>
              <a:ea typeface="Arimo"/>
              <a:cs typeface="Arimo"/>
              <a:sym typeface="Arimo"/>
            </a:endParaRPr>
          </a:p>
          <a:p>
            <a:pPr indent="0" lvl="0" marL="0" marR="0" rtl="0" algn="l">
              <a:lnSpc>
                <a:spcPct val="102683"/>
              </a:lnSpc>
              <a:spcBef>
                <a:spcPts val="0"/>
              </a:spcBef>
              <a:spcAft>
                <a:spcPts val="0"/>
              </a:spcAft>
              <a:buNone/>
            </a:pPr>
            <a:r>
              <a:t/>
            </a:r>
            <a:endParaRPr b="0" i="0" sz="700" u="none" cap="none" strike="noStrike">
              <a:solidFill>
                <a:srgbClr val="000000"/>
              </a:solidFill>
              <a:latin typeface="Arimo"/>
              <a:ea typeface="Arimo"/>
              <a:cs typeface="Arimo"/>
              <a:sym typeface="Arimo"/>
            </a:endParaRPr>
          </a:p>
          <a:p>
            <a:pPr indent="0" lvl="0" marL="0" marR="0" rtl="0" algn="l">
              <a:lnSpc>
                <a:spcPct val="128377"/>
              </a:lnSpc>
              <a:spcBef>
                <a:spcPts val="0"/>
              </a:spcBef>
              <a:spcAft>
                <a:spcPts val="0"/>
              </a:spcAft>
              <a:buNone/>
            </a:pPr>
            <a:r>
              <a:rPr b="0" i="0" lang="en" sz="600" u="none" cap="none" strike="noStrike">
                <a:solidFill>
                  <a:srgbClr val="000000"/>
                </a:solidFill>
                <a:latin typeface="Arimo"/>
                <a:ea typeface="Arimo"/>
                <a:cs typeface="Arimo"/>
                <a:sym typeface="Arimo"/>
              </a:rPr>
              <a:t> </a:t>
            </a:r>
            <a:endParaRPr sz="700"/>
          </a:p>
        </p:txBody>
      </p:sp>
      <p:pic>
        <p:nvPicPr>
          <p:cNvPr id="197" name="Google Shape;197;p30"/>
          <p:cNvPicPr preferRelativeResize="0"/>
          <p:nvPr/>
        </p:nvPicPr>
        <p:blipFill rotWithShape="1">
          <a:blip r:embed="rId6">
            <a:alphaModFix/>
          </a:blip>
          <a:srcRect b="11736" l="0" r="0" t="6794"/>
          <a:stretch/>
        </p:blipFill>
        <p:spPr>
          <a:xfrm>
            <a:off x="231995" y="3375772"/>
            <a:ext cx="1341398" cy="1253378"/>
          </a:xfrm>
          <a:prstGeom prst="rect">
            <a:avLst/>
          </a:prstGeom>
          <a:noFill/>
          <a:ln>
            <a:noFill/>
          </a:ln>
        </p:spPr>
      </p:pic>
      <p:pic>
        <p:nvPicPr>
          <p:cNvPr id="198" name="Google Shape;198;p30"/>
          <p:cNvPicPr preferRelativeResize="0"/>
          <p:nvPr/>
        </p:nvPicPr>
        <p:blipFill rotWithShape="1">
          <a:blip r:embed="rId7">
            <a:alphaModFix/>
          </a:blip>
          <a:srcRect b="0" l="14092" r="14092" t="0"/>
          <a:stretch/>
        </p:blipFill>
        <p:spPr>
          <a:xfrm>
            <a:off x="316599" y="350951"/>
            <a:ext cx="3465185" cy="2568074"/>
          </a:xfrm>
          <a:prstGeom prst="rect">
            <a:avLst/>
          </a:prstGeom>
          <a:noFill/>
          <a:ln>
            <a:noFill/>
          </a:ln>
        </p:spPr>
      </p:pic>
      <p:pic>
        <p:nvPicPr>
          <p:cNvPr id="199" name="Google Shape;199;p30"/>
          <p:cNvPicPr preferRelativeResize="0"/>
          <p:nvPr/>
        </p:nvPicPr>
        <p:blipFill rotWithShape="1">
          <a:blip r:embed="rId8">
            <a:alphaModFix/>
          </a:blip>
          <a:srcRect b="25270" l="22612" r="22613" t="0"/>
          <a:stretch/>
        </p:blipFill>
        <p:spPr>
          <a:xfrm>
            <a:off x="1654904" y="3138400"/>
            <a:ext cx="2126879" cy="1792965"/>
          </a:xfrm>
          <a:prstGeom prst="rect">
            <a:avLst/>
          </a:prstGeom>
          <a:noFill/>
          <a:ln>
            <a:noFill/>
          </a:ln>
        </p:spPr>
      </p:pic>
      <p:cxnSp>
        <p:nvCxnSpPr>
          <p:cNvPr id="200" name="Google Shape;200;p30"/>
          <p:cNvCxnSpPr/>
          <p:nvPr/>
        </p:nvCxnSpPr>
        <p:spPr>
          <a:xfrm>
            <a:off x="4092445" y="745688"/>
            <a:ext cx="707722" cy="0"/>
          </a:xfrm>
          <a:prstGeom prst="straightConnector1">
            <a:avLst/>
          </a:prstGeom>
          <a:noFill/>
          <a:ln cap="flat" cmpd="sng" w="38100">
            <a:solidFill>
              <a:srgbClr val="000000"/>
            </a:solidFill>
            <a:prstDash val="solid"/>
            <a:round/>
            <a:headEnd len="sm" w="sm" type="none"/>
            <a:tailEnd len="sm" w="sm"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p84"/>
          <p:cNvPicPr preferRelativeResize="0"/>
          <p:nvPr/>
        </p:nvPicPr>
        <p:blipFill rotWithShape="1">
          <a:blip r:embed="rId3">
            <a:alphaModFix/>
          </a:blip>
          <a:srcRect b="0" l="0" r="0" t="0"/>
          <a:stretch/>
        </p:blipFill>
        <p:spPr>
          <a:xfrm>
            <a:off x="309563" y="0"/>
            <a:ext cx="9056915" cy="5094515"/>
          </a:xfrm>
          <a:prstGeom prst="rect">
            <a:avLst/>
          </a:prstGeom>
          <a:noFill/>
          <a:ln>
            <a:noFill/>
          </a:ln>
        </p:spPr>
      </p:pic>
      <p:grpSp>
        <p:nvGrpSpPr>
          <p:cNvPr id="981" name="Google Shape;981;p84"/>
          <p:cNvGrpSpPr/>
          <p:nvPr/>
        </p:nvGrpSpPr>
        <p:grpSpPr>
          <a:xfrm>
            <a:off x="309563" y="14832"/>
            <a:ext cx="8558134" cy="609076"/>
            <a:chOff x="0" y="0"/>
            <a:chExt cx="22821691" cy="1624203"/>
          </a:xfrm>
        </p:grpSpPr>
        <p:sp>
          <p:nvSpPr>
            <p:cNvPr id="982" name="Google Shape;982;p84"/>
            <p:cNvSpPr/>
            <p:nvPr/>
          </p:nvSpPr>
          <p:spPr>
            <a:xfrm>
              <a:off x="23922" y="12700"/>
              <a:ext cx="22773846" cy="1598803"/>
            </a:xfrm>
            <a:custGeom>
              <a:rect b="b" l="l" r="r" t="t"/>
              <a:pathLst>
                <a:path extrusionOk="0" h="1598803" w="22773846">
                  <a:moveTo>
                    <a:pt x="0" y="0"/>
                  </a:moveTo>
                  <a:lnTo>
                    <a:pt x="22773846" y="0"/>
                  </a:lnTo>
                  <a:lnTo>
                    <a:pt x="22773846" y="1598803"/>
                  </a:lnTo>
                  <a:lnTo>
                    <a:pt x="0" y="1598803"/>
                  </a:lnTo>
                  <a:close/>
                </a:path>
              </a:pathLst>
            </a:custGeom>
            <a:solidFill>
              <a:srgbClr val="1F4E79"/>
            </a:solidFill>
            <a:ln>
              <a:noFill/>
            </a:ln>
          </p:spPr>
        </p:sp>
        <p:sp>
          <p:nvSpPr>
            <p:cNvPr id="983" name="Google Shape;983;p84"/>
            <p:cNvSpPr/>
            <p:nvPr/>
          </p:nvSpPr>
          <p:spPr>
            <a:xfrm>
              <a:off x="0" y="0"/>
              <a:ext cx="22821691" cy="1624203"/>
            </a:xfrm>
            <a:custGeom>
              <a:rect b="b" l="l" r="r" t="t"/>
              <a:pathLst>
                <a:path extrusionOk="0" h="1624203" w="22821691">
                  <a:moveTo>
                    <a:pt x="23922" y="0"/>
                  </a:moveTo>
                  <a:lnTo>
                    <a:pt x="22797768" y="0"/>
                  </a:lnTo>
                  <a:cubicBezTo>
                    <a:pt x="22810925" y="0"/>
                    <a:pt x="22821691" y="5715"/>
                    <a:pt x="22821691" y="12700"/>
                  </a:cubicBezTo>
                  <a:lnTo>
                    <a:pt x="22821691" y="1611503"/>
                  </a:lnTo>
                  <a:cubicBezTo>
                    <a:pt x="22821691" y="1618488"/>
                    <a:pt x="22810925" y="1624203"/>
                    <a:pt x="22797768" y="1624203"/>
                  </a:cubicBezTo>
                  <a:lnTo>
                    <a:pt x="23922" y="1624203"/>
                  </a:lnTo>
                  <a:cubicBezTo>
                    <a:pt x="10765" y="1624203"/>
                    <a:pt x="0" y="1618488"/>
                    <a:pt x="0" y="1611503"/>
                  </a:cubicBezTo>
                  <a:lnTo>
                    <a:pt x="0" y="12700"/>
                  </a:lnTo>
                  <a:cubicBezTo>
                    <a:pt x="0" y="5715"/>
                    <a:pt x="10765" y="0"/>
                    <a:pt x="23922" y="0"/>
                  </a:cubicBezTo>
                  <a:moveTo>
                    <a:pt x="23922" y="25400"/>
                  </a:moveTo>
                  <a:lnTo>
                    <a:pt x="23922" y="12700"/>
                  </a:lnTo>
                  <a:lnTo>
                    <a:pt x="47844" y="12700"/>
                  </a:lnTo>
                  <a:lnTo>
                    <a:pt x="47844" y="1611503"/>
                  </a:lnTo>
                  <a:lnTo>
                    <a:pt x="23922" y="1611503"/>
                  </a:lnTo>
                  <a:lnTo>
                    <a:pt x="23922" y="1598803"/>
                  </a:lnTo>
                  <a:lnTo>
                    <a:pt x="22797768" y="1598803"/>
                  </a:lnTo>
                  <a:lnTo>
                    <a:pt x="22797768" y="1611503"/>
                  </a:lnTo>
                  <a:lnTo>
                    <a:pt x="22773847" y="1611503"/>
                  </a:lnTo>
                  <a:lnTo>
                    <a:pt x="22773847" y="12700"/>
                  </a:lnTo>
                  <a:lnTo>
                    <a:pt x="22797768" y="12700"/>
                  </a:lnTo>
                  <a:lnTo>
                    <a:pt x="22797768" y="25400"/>
                  </a:lnTo>
                  <a:lnTo>
                    <a:pt x="23922" y="25400"/>
                  </a:lnTo>
                  <a:close/>
                </a:path>
              </a:pathLst>
            </a:custGeom>
            <a:solidFill>
              <a:srgbClr val="1F4E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4" name="Google Shape;984;p84"/>
            <p:cNvSpPr txBox="1"/>
            <p:nvPr/>
          </p:nvSpPr>
          <p:spPr>
            <a:xfrm>
              <a:off x="62" y="9513"/>
              <a:ext cx="22595400" cy="1614600"/>
            </a:xfrm>
            <a:prstGeom prst="rect">
              <a:avLst/>
            </a:prstGeom>
            <a:noFill/>
            <a:ln>
              <a:noFill/>
            </a:ln>
          </p:spPr>
          <p:txBody>
            <a:bodyPr anchorCtr="0" anchor="ctr" bIns="25400" lIns="25400" spcFirstLastPara="1" rIns="25400" wrap="square" tIns="25400">
              <a:noAutofit/>
            </a:bodyPr>
            <a:lstStyle/>
            <a:p>
              <a:pPr indent="0" lvl="0" marL="0" marR="0" rtl="0" algn="ctr">
                <a:lnSpc>
                  <a:spcPct val="120004"/>
                </a:lnSpc>
                <a:spcBef>
                  <a:spcPts val="0"/>
                </a:spcBef>
                <a:spcAft>
                  <a:spcPts val="0"/>
                </a:spcAft>
                <a:buNone/>
              </a:pPr>
              <a:r>
                <a:rPr b="1" i="0" lang="en" sz="2200" u="none" cap="none" strike="noStrike">
                  <a:solidFill>
                    <a:srgbClr val="FFFFFF"/>
                  </a:solidFill>
                  <a:latin typeface="Montserrat"/>
                  <a:ea typeface="Montserrat"/>
                  <a:cs typeface="Montserrat"/>
                  <a:sym typeface="Montserrat"/>
                </a:rPr>
                <a:t>COMPLETE PROJECT DOCUMENTATION</a:t>
              </a:r>
              <a:endParaRPr sz="700"/>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id="989" name="Google Shape;989;p85"/>
          <p:cNvPicPr preferRelativeResize="0"/>
          <p:nvPr/>
        </p:nvPicPr>
        <p:blipFill rotWithShape="1">
          <a:blip r:embed="rId3">
            <a:alphaModFix/>
          </a:blip>
          <a:srcRect b="0" l="0" r="0" t="0"/>
          <a:stretch/>
        </p:blipFill>
        <p:spPr>
          <a:xfrm>
            <a:off x="0" y="0"/>
            <a:ext cx="9143999" cy="5143500"/>
          </a:xfrm>
          <a:prstGeom prst="rect">
            <a:avLst/>
          </a:prstGeom>
          <a:noFill/>
          <a:ln>
            <a:noFill/>
          </a:ln>
        </p:spPr>
      </p:pic>
      <p:grpSp>
        <p:nvGrpSpPr>
          <p:cNvPr id="990" name="Google Shape;990;p85"/>
          <p:cNvGrpSpPr/>
          <p:nvPr/>
        </p:nvGrpSpPr>
        <p:grpSpPr>
          <a:xfrm>
            <a:off x="-686925" y="0"/>
            <a:ext cx="10517850" cy="596587"/>
            <a:chOff x="0" y="0"/>
            <a:chExt cx="28047600" cy="1590900"/>
          </a:xfrm>
        </p:grpSpPr>
        <p:sp>
          <p:nvSpPr>
            <p:cNvPr id="991" name="Google Shape;991;p85"/>
            <p:cNvSpPr/>
            <p:nvPr/>
          </p:nvSpPr>
          <p:spPr>
            <a:xfrm>
              <a:off x="15599" y="12700"/>
              <a:ext cx="28016398" cy="1565402"/>
            </a:xfrm>
            <a:custGeom>
              <a:rect b="b" l="l" r="r" t="t"/>
              <a:pathLst>
                <a:path extrusionOk="0" h="1565402" w="28016398">
                  <a:moveTo>
                    <a:pt x="0" y="0"/>
                  </a:moveTo>
                  <a:lnTo>
                    <a:pt x="28016398" y="0"/>
                  </a:lnTo>
                  <a:lnTo>
                    <a:pt x="28016398" y="1565402"/>
                  </a:lnTo>
                  <a:lnTo>
                    <a:pt x="0" y="1565402"/>
                  </a:lnTo>
                  <a:close/>
                </a:path>
              </a:pathLst>
            </a:custGeom>
            <a:solidFill>
              <a:srgbClr val="1F4E79"/>
            </a:solidFill>
            <a:ln>
              <a:noFill/>
            </a:ln>
          </p:spPr>
        </p:sp>
        <p:sp>
          <p:nvSpPr>
            <p:cNvPr id="992" name="Google Shape;992;p85"/>
            <p:cNvSpPr/>
            <p:nvPr/>
          </p:nvSpPr>
          <p:spPr>
            <a:xfrm>
              <a:off x="0" y="0"/>
              <a:ext cx="28047600" cy="1590802"/>
            </a:xfrm>
            <a:custGeom>
              <a:rect b="b" l="l" r="r" t="t"/>
              <a:pathLst>
                <a:path extrusionOk="0" h="1590802" w="28047600">
                  <a:moveTo>
                    <a:pt x="15599" y="0"/>
                  </a:moveTo>
                  <a:lnTo>
                    <a:pt x="28031997" y="0"/>
                  </a:lnTo>
                  <a:cubicBezTo>
                    <a:pt x="28040580" y="0"/>
                    <a:pt x="28047600" y="5715"/>
                    <a:pt x="28047600" y="12700"/>
                  </a:cubicBezTo>
                  <a:lnTo>
                    <a:pt x="28047600" y="1578102"/>
                  </a:lnTo>
                  <a:cubicBezTo>
                    <a:pt x="28047600" y="1585087"/>
                    <a:pt x="28040580" y="1590802"/>
                    <a:pt x="28031997" y="1590802"/>
                  </a:cubicBezTo>
                  <a:lnTo>
                    <a:pt x="15599" y="1590802"/>
                  </a:lnTo>
                  <a:cubicBezTo>
                    <a:pt x="7020" y="1590802"/>
                    <a:pt x="0" y="1585087"/>
                    <a:pt x="0" y="1578102"/>
                  </a:cubicBezTo>
                  <a:lnTo>
                    <a:pt x="0" y="12700"/>
                  </a:lnTo>
                  <a:cubicBezTo>
                    <a:pt x="0" y="5715"/>
                    <a:pt x="7020" y="0"/>
                    <a:pt x="15599" y="0"/>
                  </a:cubicBezTo>
                  <a:moveTo>
                    <a:pt x="15599" y="25400"/>
                  </a:moveTo>
                  <a:lnTo>
                    <a:pt x="15599" y="12700"/>
                  </a:lnTo>
                  <a:lnTo>
                    <a:pt x="31199" y="12700"/>
                  </a:lnTo>
                  <a:lnTo>
                    <a:pt x="31199" y="1578102"/>
                  </a:lnTo>
                  <a:lnTo>
                    <a:pt x="15599" y="1578102"/>
                  </a:lnTo>
                  <a:lnTo>
                    <a:pt x="15599" y="1565402"/>
                  </a:lnTo>
                  <a:lnTo>
                    <a:pt x="28031997" y="1565402"/>
                  </a:lnTo>
                  <a:lnTo>
                    <a:pt x="28031997" y="1578102"/>
                  </a:lnTo>
                  <a:lnTo>
                    <a:pt x="28016398" y="1578102"/>
                  </a:lnTo>
                  <a:lnTo>
                    <a:pt x="28016398" y="12700"/>
                  </a:lnTo>
                  <a:lnTo>
                    <a:pt x="28031997" y="12700"/>
                  </a:lnTo>
                  <a:lnTo>
                    <a:pt x="28031997" y="25400"/>
                  </a:lnTo>
                  <a:lnTo>
                    <a:pt x="15599" y="25400"/>
                  </a:lnTo>
                  <a:close/>
                </a:path>
              </a:pathLst>
            </a:custGeom>
            <a:solidFill>
              <a:srgbClr val="2F528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3" name="Google Shape;993;p85"/>
            <p:cNvSpPr txBox="1"/>
            <p:nvPr/>
          </p:nvSpPr>
          <p:spPr>
            <a:xfrm>
              <a:off x="734835" y="0"/>
              <a:ext cx="26577900" cy="1590900"/>
            </a:xfrm>
            <a:prstGeom prst="rect">
              <a:avLst/>
            </a:prstGeom>
            <a:noFill/>
            <a:ln>
              <a:noFill/>
            </a:ln>
          </p:spPr>
          <p:txBody>
            <a:bodyPr anchorCtr="0" anchor="ctr" bIns="25400" lIns="25400" spcFirstLastPara="1" rIns="25400" wrap="square" tIns="25400">
              <a:noAutofit/>
            </a:bodyPr>
            <a:lstStyle/>
            <a:p>
              <a:pPr indent="0" lvl="0" marL="0" marR="0" rtl="0" algn="ctr">
                <a:lnSpc>
                  <a:spcPct val="120000"/>
                </a:lnSpc>
                <a:spcBef>
                  <a:spcPts val="0"/>
                </a:spcBef>
                <a:spcAft>
                  <a:spcPts val="0"/>
                </a:spcAft>
                <a:buNone/>
              </a:pPr>
              <a:r>
                <a:rPr b="1" i="0" lang="en" sz="2000" u="none" cap="none" strike="noStrike">
                  <a:solidFill>
                    <a:srgbClr val="FFFFFF"/>
                  </a:solidFill>
                  <a:latin typeface="Roboto"/>
                  <a:ea typeface="Roboto"/>
                  <a:cs typeface="Roboto"/>
                  <a:sym typeface="Roboto"/>
                </a:rPr>
                <a:t>6 WEEKS TO ASSEMBLE A COMPLETE SET OF EB-5 PROJECT DOCUMENTS</a:t>
              </a:r>
              <a:endParaRPr sz="700"/>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id="998" name="Google Shape;998;p86"/>
          <p:cNvPicPr preferRelativeResize="0"/>
          <p:nvPr/>
        </p:nvPicPr>
        <p:blipFill rotWithShape="1">
          <a:blip r:embed="rId3">
            <a:alphaModFix/>
          </a:blip>
          <a:srcRect b="0" l="0" r="0" t="0"/>
          <a:stretch/>
        </p:blipFill>
        <p:spPr>
          <a:xfrm>
            <a:off x="-355875" y="-421247"/>
            <a:ext cx="9631075" cy="5417480"/>
          </a:xfrm>
          <a:prstGeom prst="rect">
            <a:avLst/>
          </a:prstGeom>
          <a:noFill/>
          <a:ln>
            <a:noFill/>
          </a:ln>
        </p:spPr>
      </p:pic>
      <p:grpSp>
        <p:nvGrpSpPr>
          <p:cNvPr id="999" name="Google Shape;999;p86"/>
          <p:cNvGrpSpPr/>
          <p:nvPr/>
        </p:nvGrpSpPr>
        <p:grpSpPr>
          <a:xfrm>
            <a:off x="388144" y="-3572"/>
            <a:ext cx="8367713" cy="1666365"/>
            <a:chOff x="0" y="-9525"/>
            <a:chExt cx="22313900" cy="4443639"/>
          </a:xfrm>
        </p:grpSpPr>
        <p:sp>
          <p:nvSpPr>
            <p:cNvPr id="1000" name="Google Shape;1000;p86"/>
            <p:cNvSpPr/>
            <p:nvPr/>
          </p:nvSpPr>
          <p:spPr>
            <a:xfrm>
              <a:off x="14034" y="12700"/>
              <a:ext cx="22285833" cy="4408678"/>
            </a:xfrm>
            <a:custGeom>
              <a:rect b="b" l="l" r="r" t="t"/>
              <a:pathLst>
                <a:path extrusionOk="0" h="4408678" w="22285833">
                  <a:moveTo>
                    <a:pt x="0" y="0"/>
                  </a:moveTo>
                  <a:lnTo>
                    <a:pt x="22285833" y="0"/>
                  </a:lnTo>
                  <a:lnTo>
                    <a:pt x="22285833" y="4408678"/>
                  </a:lnTo>
                  <a:lnTo>
                    <a:pt x="0" y="4408678"/>
                  </a:lnTo>
                  <a:close/>
                </a:path>
              </a:pathLst>
            </a:custGeom>
            <a:solidFill>
              <a:srgbClr val="1F4E79"/>
            </a:solidFill>
            <a:ln>
              <a:noFill/>
            </a:ln>
          </p:spPr>
        </p:sp>
        <p:sp>
          <p:nvSpPr>
            <p:cNvPr id="1001" name="Google Shape;1001;p86"/>
            <p:cNvSpPr/>
            <p:nvPr/>
          </p:nvSpPr>
          <p:spPr>
            <a:xfrm>
              <a:off x="0" y="0"/>
              <a:ext cx="22313900" cy="4434078"/>
            </a:xfrm>
            <a:custGeom>
              <a:rect b="b" l="l" r="r" t="t"/>
              <a:pathLst>
                <a:path extrusionOk="0" h="4434078" w="22313900">
                  <a:moveTo>
                    <a:pt x="14034" y="0"/>
                  </a:moveTo>
                  <a:lnTo>
                    <a:pt x="22299867" y="0"/>
                  </a:lnTo>
                  <a:cubicBezTo>
                    <a:pt x="22307584" y="0"/>
                    <a:pt x="22313900" y="5715"/>
                    <a:pt x="22313900" y="12700"/>
                  </a:cubicBezTo>
                  <a:lnTo>
                    <a:pt x="22313900" y="4421378"/>
                  </a:lnTo>
                  <a:cubicBezTo>
                    <a:pt x="22313900" y="4428363"/>
                    <a:pt x="22307584" y="4434078"/>
                    <a:pt x="22299867" y="4434078"/>
                  </a:cubicBezTo>
                  <a:lnTo>
                    <a:pt x="14034" y="4434078"/>
                  </a:lnTo>
                  <a:cubicBezTo>
                    <a:pt x="6315" y="4434078"/>
                    <a:pt x="0" y="4428363"/>
                    <a:pt x="0" y="4421378"/>
                  </a:cubicBezTo>
                  <a:lnTo>
                    <a:pt x="0" y="12700"/>
                  </a:lnTo>
                  <a:cubicBezTo>
                    <a:pt x="0" y="5715"/>
                    <a:pt x="6315" y="0"/>
                    <a:pt x="14034" y="0"/>
                  </a:cubicBezTo>
                  <a:moveTo>
                    <a:pt x="14034" y="25400"/>
                  </a:moveTo>
                  <a:lnTo>
                    <a:pt x="14034" y="12700"/>
                  </a:lnTo>
                  <a:lnTo>
                    <a:pt x="28068" y="12700"/>
                  </a:lnTo>
                  <a:lnTo>
                    <a:pt x="28068" y="4421378"/>
                  </a:lnTo>
                  <a:lnTo>
                    <a:pt x="14034" y="4421378"/>
                  </a:lnTo>
                  <a:lnTo>
                    <a:pt x="14034" y="4408678"/>
                  </a:lnTo>
                  <a:lnTo>
                    <a:pt x="22299867" y="4408678"/>
                  </a:lnTo>
                  <a:lnTo>
                    <a:pt x="22299867" y="4421378"/>
                  </a:lnTo>
                  <a:lnTo>
                    <a:pt x="22285832" y="4421378"/>
                  </a:lnTo>
                  <a:lnTo>
                    <a:pt x="22285832" y="12700"/>
                  </a:lnTo>
                  <a:lnTo>
                    <a:pt x="22299867" y="12700"/>
                  </a:lnTo>
                  <a:lnTo>
                    <a:pt x="22299867" y="25400"/>
                  </a:lnTo>
                  <a:lnTo>
                    <a:pt x="14034" y="25400"/>
                  </a:lnTo>
                  <a:close/>
                </a:path>
              </a:pathLst>
            </a:custGeom>
            <a:solidFill>
              <a:srgbClr val="2F528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2" name="Google Shape;1002;p86"/>
            <p:cNvSpPr txBox="1"/>
            <p:nvPr/>
          </p:nvSpPr>
          <p:spPr>
            <a:xfrm>
              <a:off x="0" y="-9525"/>
              <a:ext cx="20193000" cy="4443639"/>
            </a:xfrm>
            <a:prstGeom prst="rect">
              <a:avLst/>
            </a:prstGeom>
            <a:noFill/>
            <a:ln>
              <a:noFill/>
            </a:ln>
          </p:spPr>
          <p:txBody>
            <a:bodyPr anchorCtr="0" anchor="ctr" bIns="25400" lIns="25400" spcFirstLastPara="1" rIns="25400" wrap="square" tIns="25400">
              <a:noAutofit/>
            </a:bodyPr>
            <a:lstStyle/>
            <a:p>
              <a:pPr indent="0" lvl="0" marL="0" marR="0" rtl="0" algn="ctr">
                <a:lnSpc>
                  <a:spcPct val="120003"/>
                </a:lnSpc>
                <a:spcBef>
                  <a:spcPts val="0"/>
                </a:spcBef>
                <a:spcAft>
                  <a:spcPts val="0"/>
                </a:spcAft>
                <a:buNone/>
              </a:pPr>
              <a:r>
                <a:rPr b="1" i="0" lang="en" sz="3100" u="none" cap="none" strike="noStrike">
                  <a:solidFill>
                    <a:srgbClr val="FFFFFF"/>
                  </a:solidFill>
                  <a:latin typeface="Roboto"/>
                  <a:ea typeface="Roboto"/>
                  <a:cs typeface="Roboto"/>
                  <a:sym typeface="Roboto"/>
                </a:rPr>
                <a:t>EB 5 – INVESTMENT PROGRAM</a:t>
              </a:r>
              <a:endParaRPr sz="700"/>
            </a:p>
            <a:p>
              <a:pPr indent="0" lvl="0" marL="0" marR="0" rtl="0" algn="ctr">
                <a:lnSpc>
                  <a:spcPct val="120003"/>
                </a:lnSpc>
                <a:spcBef>
                  <a:spcPts val="0"/>
                </a:spcBef>
                <a:spcAft>
                  <a:spcPts val="0"/>
                </a:spcAft>
                <a:buNone/>
              </a:pPr>
              <a:r>
                <a:rPr b="1" i="0" lang="en" sz="3100" u="none" cap="none" strike="noStrike">
                  <a:solidFill>
                    <a:srgbClr val="FFFFFF"/>
                  </a:solidFill>
                  <a:latin typeface="Roboto"/>
                  <a:ea typeface="Roboto"/>
                  <a:cs typeface="Roboto"/>
                  <a:sym typeface="Roboto"/>
                </a:rPr>
                <a:t>THROUGH LICENSED REGIONAL CENTER</a:t>
              </a:r>
              <a:endParaRPr sz="700"/>
            </a:p>
          </p:txBody>
        </p:sp>
      </p:grpSp>
      <p:grpSp>
        <p:nvGrpSpPr>
          <p:cNvPr id="1003" name="Google Shape;1003;p86"/>
          <p:cNvGrpSpPr/>
          <p:nvPr/>
        </p:nvGrpSpPr>
        <p:grpSpPr>
          <a:xfrm>
            <a:off x="388144" y="3621558"/>
            <a:ext cx="3714750" cy="549040"/>
            <a:chOff x="0" y="0"/>
            <a:chExt cx="9906000" cy="1464106"/>
          </a:xfrm>
        </p:grpSpPr>
        <p:sp>
          <p:nvSpPr>
            <p:cNvPr id="1004" name="Google Shape;1004;p86"/>
            <p:cNvSpPr/>
            <p:nvPr/>
          </p:nvSpPr>
          <p:spPr>
            <a:xfrm>
              <a:off x="12700" y="15251"/>
              <a:ext cx="9880600" cy="1433604"/>
            </a:xfrm>
            <a:custGeom>
              <a:rect b="b" l="l" r="r" t="t"/>
              <a:pathLst>
                <a:path extrusionOk="0" h="1433604" w="9880600">
                  <a:moveTo>
                    <a:pt x="0" y="0"/>
                  </a:moveTo>
                  <a:lnTo>
                    <a:pt x="9880600" y="0"/>
                  </a:lnTo>
                  <a:lnTo>
                    <a:pt x="9880600" y="1433604"/>
                  </a:lnTo>
                  <a:lnTo>
                    <a:pt x="0" y="1433604"/>
                  </a:lnTo>
                  <a:close/>
                </a:path>
              </a:pathLst>
            </a:custGeom>
            <a:solidFill>
              <a:srgbClr val="1F4E79"/>
            </a:solidFill>
            <a:ln>
              <a:noFill/>
            </a:ln>
          </p:spPr>
        </p:sp>
        <p:sp>
          <p:nvSpPr>
            <p:cNvPr id="1005" name="Google Shape;1005;p86"/>
            <p:cNvSpPr/>
            <p:nvPr/>
          </p:nvSpPr>
          <p:spPr>
            <a:xfrm>
              <a:off x="0" y="0"/>
              <a:ext cx="9906000" cy="1464106"/>
            </a:xfrm>
            <a:custGeom>
              <a:rect b="b" l="l" r="r" t="t"/>
              <a:pathLst>
                <a:path extrusionOk="0" h="1464106" w="9906000">
                  <a:moveTo>
                    <a:pt x="12700" y="0"/>
                  </a:moveTo>
                  <a:lnTo>
                    <a:pt x="9893300" y="0"/>
                  </a:lnTo>
                  <a:cubicBezTo>
                    <a:pt x="9900285" y="0"/>
                    <a:pt x="9906000" y="6863"/>
                    <a:pt x="9906000" y="15251"/>
                  </a:cubicBezTo>
                  <a:lnTo>
                    <a:pt x="9906000" y="1448855"/>
                  </a:lnTo>
                  <a:cubicBezTo>
                    <a:pt x="9906000" y="1457243"/>
                    <a:pt x="9900285" y="1464106"/>
                    <a:pt x="9893300" y="1464106"/>
                  </a:cubicBezTo>
                  <a:lnTo>
                    <a:pt x="12700" y="1464106"/>
                  </a:lnTo>
                  <a:cubicBezTo>
                    <a:pt x="5715" y="1464106"/>
                    <a:pt x="0" y="1457243"/>
                    <a:pt x="0" y="1448855"/>
                  </a:cubicBezTo>
                  <a:lnTo>
                    <a:pt x="0" y="15251"/>
                  </a:lnTo>
                  <a:cubicBezTo>
                    <a:pt x="0" y="6863"/>
                    <a:pt x="5715" y="0"/>
                    <a:pt x="12700" y="0"/>
                  </a:cubicBezTo>
                  <a:moveTo>
                    <a:pt x="12700" y="30502"/>
                  </a:moveTo>
                  <a:lnTo>
                    <a:pt x="12700" y="15251"/>
                  </a:lnTo>
                  <a:lnTo>
                    <a:pt x="25400" y="15251"/>
                  </a:lnTo>
                  <a:lnTo>
                    <a:pt x="25400" y="1448855"/>
                  </a:lnTo>
                  <a:lnTo>
                    <a:pt x="12700" y="1448855"/>
                  </a:lnTo>
                  <a:lnTo>
                    <a:pt x="12700" y="1433604"/>
                  </a:lnTo>
                  <a:lnTo>
                    <a:pt x="9893300" y="1433604"/>
                  </a:lnTo>
                  <a:lnTo>
                    <a:pt x="9893300" y="1448855"/>
                  </a:lnTo>
                  <a:lnTo>
                    <a:pt x="9880600" y="1448855"/>
                  </a:lnTo>
                  <a:lnTo>
                    <a:pt x="9880600" y="15251"/>
                  </a:lnTo>
                  <a:lnTo>
                    <a:pt x="9893300" y="15251"/>
                  </a:lnTo>
                  <a:lnTo>
                    <a:pt x="9893300" y="30502"/>
                  </a:lnTo>
                  <a:lnTo>
                    <a:pt x="12700" y="30502"/>
                  </a:lnTo>
                  <a:close/>
                </a:path>
              </a:pathLst>
            </a:custGeom>
            <a:solidFill>
              <a:srgbClr val="2F528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6" name="Google Shape;1006;p86"/>
            <p:cNvSpPr txBox="1"/>
            <p:nvPr/>
          </p:nvSpPr>
          <p:spPr>
            <a:xfrm>
              <a:off x="0" y="0"/>
              <a:ext cx="9906000" cy="1219200"/>
            </a:xfrm>
            <a:prstGeom prst="rect">
              <a:avLst/>
            </a:prstGeom>
            <a:noFill/>
            <a:ln>
              <a:noFill/>
            </a:ln>
          </p:spPr>
          <p:txBody>
            <a:bodyPr anchorCtr="0" anchor="ctr" bIns="25400" lIns="25400" spcFirstLastPara="1" rIns="25400" wrap="square" tIns="25400">
              <a:noAutofit/>
            </a:bodyPr>
            <a:lstStyle/>
            <a:p>
              <a:pPr indent="0" lvl="0" marL="0" marR="0" rtl="0" algn="ctr">
                <a:lnSpc>
                  <a:spcPct val="120000"/>
                </a:lnSpc>
                <a:spcBef>
                  <a:spcPts val="0"/>
                </a:spcBef>
                <a:spcAft>
                  <a:spcPts val="0"/>
                </a:spcAft>
                <a:buNone/>
              </a:pPr>
              <a:r>
                <a:rPr b="1" i="0" lang="en" sz="2100" u="none" cap="none" strike="noStrike">
                  <a:solidFill>
                    <a:srgbClr val="FFFFFF"/>
                  </a:solidFill>
                  <a:latin typeface="Montserrat"/>
                  <a:ea typeface="Montserrat"/>
                  <a:cs typeface="Montserrat"/>
                  <a:sym typeface="Montserrat"/>
                </a:rPr>
                <a:t>SERVICE &amp; DEDICATION</a:t>
              </a:r>
              <a:endParaRPr sz="700"/>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grpSp>
        <p:nvGrpSpPr>
          <p:cNvPr id="1011" name="Google Shape;1011;p87"/>
          <p:cNvGrpSpPr/>
          <p:nvPr/>
        </p:nvGrpSpPr>
        <p:grpSpPr>
          <a:xfrm>
            <a:off x="906308" y="4168979"/>
            <a:ext cx="7331384" cy="460175"/>
            <a:chOff x="0" y="0"/>
            <a:chExt cx="19550357" cy="1227134"/>
          </a:xfrm>
        </p:grpSpPr>
        <p:sp>
          <p:nvSpPr>
            <p:cNvPr id="1012" name="Google Shape;1012;p87"/>
            <p:cNvSpPr/>
            <p:nvPr/>
          </p:nvSpPr>
          <p:spPr>
            <a:xfrm>
              <a:off x="12979" y="14483"/>
              <a:ext cx="19524399" cy="1198170"/>
            </a:xfrm>
            <a:custGeom>
              <a:rect b="b" l="l" r="r" t="t"/>
              <a:pathLst>
                <a:path extrusionOk="0" h="1198170" w="19524399">
                  <a:moveTo>
                    <a:pt x="0" y="0"/>
                  </a:moveTo>
                  <a:lnTo>
                    <a:pt x="19524399" y="0"/>
                  </a:lnTo>
                  <a:lnTo>
                    <a:pt x="19524399" y="1198169"/>
                  </a:lnTo>
                  <a:lnTo>
                    <a:pt x="0" y="1198169"/>
                  </a:lnTo>
                  <a:close/>
                </a:path>
              </a:pathLst>
            </a:custGeom>
            <a:solidFill>
              <a:srgbClr val="1F4E79"/>
            </a:solidFill>
            <a:ln>
              <a:noFill/>
            </a:ln>
          </p:spPr>
        </p:sp>
        <p:sp>
          <p:nvSpPr>
            <p:cNvPr id="1013" name="Google Shape;1013;p87"/>
            <p:cNvSpPr/>
            <p:nvPr/>
          </p:nvSpPr>
          <p:spPr>
            <a:xfrm>
              <a:off x="0" y="0"/>
              <a:ext cx="19550357" cy="1227134"/>
            </a:xfrm>
            <a:custGeom>
              <a:rect b="b" l="l" r="r" t="t"/>
              <a:pathLst>
                <a:path extrusionOk="0" h="1227134" w="19550357">
                  <a:moveTo>
                    <a:pt x="12979" y="0"/>
                  </a:moveTo>
                  <a:lnTo>
                    <a:pt x="19537378" y="0"/>
                  </a:lnTo>
                  <a:cubicBezTo>
                    <a:pt x="19544516" y="0"/>
                    <a:pt x="19550357" y="6517"/>
                    <a:pt x="19550357" y="14483"/>
                  </a:cubicBezTo>
                  <a:lnTo>
                    <a:pt x="19550357" y="1212652"/>
                  </a:lnTo>
                  <a:cubicBezTo>
                    <a:pt x="19550357" y="1220618"/>
                    <a:pt x="19544516" y="1227134"/>
                    <a:pt x="19537378" y="1227134"/>
                  </a:cubicBezTo>
                  <a:lnTo>
                    <a:pt x="12979" y="1227134"/>
                  </a:lnTo>
                  <a:cubicBezTo>
                    <a:pt x="5840" y="1227134"/>
                    <a:pt x="0" y="1220618"/>
                    <a:pt x="0" y="1212652"/>
                  </a:cubicBezTo>
                  <a:lnTo>
                    <a:pt x="0" y="14483"/>
                  </a:lnTo>
                  <a:cubicBezTo>
                    <a:pt x="0" y="6517"/>
                    <a:pt x="5840" y="0"/>
                    <a:pt x="12979" y="0"/>
                  </a:cubicBezTo>
                  <a:moveTo>
                    <a:pt x="12979" y="28966"/>
                  </a:moveTo>
                  <a:lnTo>
                    <a:pt x="12979" y="14483"/>
                  </a:lnTo>
                  <a:lnTo>
                    <a:pt x="25957" y="14483"/>
                  </a:lnTo>
                  <a:lnTo>
                    <a:pt x="25957" y="1212652"/>
                  </a:lnTo>
                  <a:lnTo>
                    <a:pt x="12979" y="1212652"/>
                  </a:lnTo>
                  <a:lnTo>
                    <a:pt x="12979" y="1198170"/>
                  </a:lnTo>
                  <a:lnTo>
                    <a:pt x="19537378" y="1198170"/>
                  </a:lnTo>
                  <a:lnTo>
                    <a:pt x="19537378" y="1212652"/>
                  </a:lnTo>
                  <a:lnTo>
                    <a:pt x="19524399" y="1212652"/>
                  </a:lnTo>
                  <a:lnTo>
                    <a:pt x="19524399" y="14483"/>
                  </a:lnTo>
                  <a:lnTo>
                    <a:pt x="19537378" y="14483"/>
                  </a:lnTo>
                  <a:lnTo>
                    <a:pt x="19537378" y="28966"/>
                  </a:lnTo>
                  <a:lnTo>
                    <a:pt x="12979" y="28966"/>
                  </a:lnTo>
                  <a:close/>
                </a:path>
              </a:pathLst>
            </a:custGeom>
            <a:solidFill>
              <a:srgbClr val="2F528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14" name="Google Shape;1014;p87"/>
            <p:cNvSpPr txBox="1"/>
            <p:nvPr/>
          </p:nvSpPr>
          <p:spPr>
            <a:xfrm>
              <a:off x="0" y="47625"/>
              <a:ext cx="19130516" cy="1028435"/>
            </a:xfrm>
            <a:prstGeom prst="rect">
              <a:avLst/>
            </a:prstGeom>
            <a:noFill/>
            <a:ln>
              <a:noFill/>
            </a:ln>
          </p:spPr>
          <p:txBody>
            <a:bodyPr anchorCtr="0" anchor="b" bIns="25400" lIns="25400" spcFirstLastPara="1" rIns="25400" wrap="square" tIns="25400">
              <a:noAutofit/>
            </a:bodyPr>
            <a:lstStyle/>
            <a:p>
              <a:pPr indent="0" lvl="0" marL="0" marR="0" rtl="0" algn="l">
                <a:lnSpc>
                  <a:spcPct val="108001"/>
                </a:lnSpc>
                <a:spcBef>
                  <a:spcPts val="0"/>
                </a:spcBef>
                <a:spcAft>
                  <a:spcPts val="0"/>
                </a:spcAft>
                <a:buNone/>
              </a:pPr>
              <a:r>
                <a:rPr b="1" i="0" lang="en" sz="2100" u="none" cap="none" strike="noStrike">
                  <a:solidFill>
                    <a:srgbClr val="FFFFFF"/>
                  </a:solidFill>
                  <a:latin typeface="Open Sans"/>
                  <a:ea typeface="Open Sans"/>
                  <a:cs typeface="Open Sans"/>
                  <a:sym typeface="Open Sans"/>
                </a:rPr>
                <a:t>ESTIMATE TIME LINE OF THE EB5 INVESTMENT PROGRAM</a:t>
              </a:r>
              <a:endParaRPr sz="700"/>
            </a:p>
          </p:txBody>
        </p:sp>
      </p:grpSp>
      <p:pic>
        <p:nvPicPr>
          <p:cNvPr id="1015" name="Google Shape;1015;p87"/>
          <p:cNvPicPr preferRelativeResize="0"/>
          <p:nvPr/>
        </p:nvPicPr>
        <p:blipFill rotWithShape="1">
          <a:blip r:embed="rId3">
            <a:alphaModFix/>
          </a:blip>
          <a:srcRect b="22498" l="0" r="19958" t="14720"/>
          <a:stretch/>
        </p:blipFill>
        <p:spPr>
          <a:xfrm>
            <a:off x="370031" y="220726"/>
            <a:ext cx="8422811" cy="37161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grpSp>
        <p:nvGrpSpPr>
          <p:cNvPr id="1020" name="Google Shape;1020;p88"/>
          <p:cNvGrpSpPr/>
          <p:nvPr/>
        </p:nvGrpSpPr>
        <p:grpSpPr>
          <a:xfrm>
            <a:off x="792300" y="3028950"/>
            <a:ext cx="7856401" cy="1828800"/>
            <a:chOff x="-1" y="-238125"/>
            <a:chExt cx="23217086" cy="6340825"/>
          </a:xfrm>
        </p:grpSpPr>
        <p:sp>
          <p:nvSpPr>
            <p:cNvPr id="1021" name="Google Shape;1021;p88"/>
            <p:cNvSpPr/>
            <p:nvPr/>
          </p:nvSpPr>
          <p:spPr>
            <a:xfrm>
              <a:off x="192794" y="-238125"/>
              <a:ext cx="23024291" cy="6340825"/>
            </a:xfrm>
            <a:custGeom>
              <a:rect b="b" l="l" r="r" t="t"/>
              <a:pathLst>
                <a:path extrusionOk="0" h="3571977" w="20130963">
                  <a:moveTo>
                    <a:pt x="0" y="0"/>
                  </a:moveTo>
                  <a:lnTo>
                    <a:pt x="20130963" y="0"/>
                  </a:lnTo>
                  <a:lnTo>
                    <a:pt x="20130963" y="3571977"/>
                  </a:lnTo>
                  <a:lnTo>
                    <a:pt x="0" y="3571977"/>
                  </a:lnTo>
                  <a:close/>
                </a:path>
              </a:pathLst>
            </a:custGeom>
            <a:solidFill>
              <a:srgbClr val="4472C4"/>
            </a:solidFill>
            <a:ln>
              <a:noFill/>
            </a:ln>
          </p:spPr>
        </p:sp>
        <p:sp>
          <p:nvSpPr>
            <p:cNvPr id="1022" name="Google Shape;1022;p88"/>
            <p:cNvSpPr/>
            <p:nvPr/>
          </p:nvSpPr>
          <p:spPr>
            <a:xfrm>
              <a:off x="0" y="0"/>
              <a:ext cx="20158380" cy="3590486"/>
            </a:xfrm>
            <a:custGeom>
              <a:rect b="b" l="l" r="r" t="t"/>
              <a:pathLst>
                <a:path extrusionOk="0" h="3590486" w="20158380">
                  <a:moveTo>
                    <a:pt x="13708" y="0"/>
                  </a:moveTo>
                  <a:lnTo>
                    <a:pt x="20144671" y="0"/>
                  </a:lnTo>
                  <a:cubicBezTo>
                    <a:pt x="20152212" y="0"/>
                    <a:pt x="20158380" y="4163"/>
                    <a:pt x="20158380" y="9252"/>
                  </a:cubicBezTo>
                  <a:lnTo>
                    <a:pt x="20158380" y="3581229"/>
                  </a:lnTo>
                  <a:cubicBezTo>
                    <a:pt x="20158380" y="3586318"/>
                    <a:pt x="20152212" y="3590486"/>
                    <a:pt x="20144671" y="3590486"/>
                  </a:cubicBezTo>
                  <a:lnTo>
                    <a:pt x="13708" y="3590486"/>
                  </a:lnTo>
                  <a:cubicBezTo>
                    <a:pt x="6169" y="3590486"/>
                    <a:pt x="0" y="3586318"/>
                    <a:pt x="0" y="3581229"/>
                  </a:cubicBezTo>
                  <a:lnTo>
                    <a:pt x="0" y="9252"/>
                  </a:lnTo>
                  <a:cubicBezTo>
                    <a:pt x="0" y="4163"/>
                    <a:pt x="6169" y="0"/>
                    <a:pt x="13708" y="0"/>
                  </a:cubicBezTo>
                  <a:moveTo>
                    <a:pt x="13708" y="18504"/>
                  </a:moveTo>
                  <a:lnTo>
                    <a:pt x="13708" y="9252"/>
                  </a:lnTo>
                  <a:lnTo>
                    <a:pt x="27416" y="9252"/>
                  </a:lnTo>
                  <a:lnTo>
                    <a:pt x="27416" y="3581229"/>
                  </a:lnTo>
                  <a:lnTo>
                    <a:pt x="13708" y="3581229"/>
                  </a:lnTo>
                  <a:lnTo>
                    <a:pt x="13708" y="3571977"/>
                  </a:lnTo>
                  <a:lnTo>
                    <a:pt x="20144671" y="3571977"/>
                  </a:lnTo>
                  <a:lnTo>
                    <a:pt x="20144671" y="3581229"/>
                  </a:lnTo>
                  <a:lnTo>
                    <a:pt x="20130963" y="3581229"/>
                  </a:lnTo>
                  <a:lnTo>
                    <a:pt x="20130963" y="9252"/>
                  </a:lnTo>
                  <a:lnTo>
                    <a:pt x="20144671" y="9252"/>
                  </a:lnTo>
                  <a:lnTo>
                    <a:pt x="20144671" y="18504"/>
                  </a:lnTo>
                  <a:lnTo>
                    <a:pt x="13708" y="18504"/>
                  </a:lnTo>
                  <a:close/>
                </a:path>
              </a:pathLst>
            </a:custGeom>
            <a:solidFill>
              <a:srgbClr val="2F528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3" name="Google Shape;1023;p88"/>
            <p:cNvSpPr txBox="1"/>
            <p:nvPr/>
          </p:nvSpPr>
          <p:spPr>
            <a:xfrm>
              <a:off x="-1" y="-238125"/>
              <a:ext cx="21356801" cy="5166599"/>
            </a:xfrm>
            <a:prstGeom prst="rect">
              <a:avLst/>
            </a:prstGeom>
            <a:noFill/>
            <a:ln>
              <a:noFill/>
            </a:ln>
          </p:spPr>
          <p:txBody>
            <a:bodyPr anchorCtr="0" anchor="b" bIns="0" lIns="0" spcFirstLastPara="1" rIns="0" wrap="square" tIns="0">
              <a:noAutofit/>
            </a:bodyPr>
            <a:lstStyle/>
            <a:p>
              <a:pPr indent="-177800" lvl="1" marL="368300" marR="0" rtl="0" algn="l">
                <a:lnSpc>
                  <a:spcPct val="259821"/>
                </a:lnSpc>
                <a:spcBef>
                  <a:spcPts val="0"/>
                </a:spcBef>
                <a:spcAft>
                  <a:spcPts val="0"/>
                </a:spcAft>
                <a:buClr>
                  <a:srgbClr val="FFFFFF"/>
                </a:buClr>
                <a:buSzPts val="1400"/>
                <a:buFont typeface="Arial"/>
                <a:buChar char="•"/>
              </a:pPr>
              <a:r>
                <a:rPr b="0" i="0" lang="en" sz="1400" u="none" cap="none" strike="noStrike">
                  <a:solidFill>
                    <a:srgbClr val="FFFFFF"/>
                  </a:solidFill>
                  <a:latin typeface="Arimo"/>
                  <a:ea typeface="Arimo"/>
                  <a:cs typeface="Arimo"/>
                  <a:sym typeface="Arimo"/>
                </a:rPr>
                <a:t>EB-5 REGIONAL CENTER AFFILIATION in 21 States</a:t>
              </a:r>
              <a:endParaRPr sz="700"/>
            </a:p>
            <a:p>
              <a:pPr indent="-177800" lvl="1" marL="368300" marR="0" rtl="0" algn="l">
                <a:lnSpc>
                  <a:spcPct val="259821"/>
                </a:lnSpc>
                <a:spcBef>
                  <a:spcPts val="0"/>
                </a:spcBef>
                <a:spcAft>
                  <a:spcPts val="0"/>
                </a:spcAft>
                <a:buClr>
                  <a:srgbClr val="FFFFFF"/>
                </a:buClr>
                <a:buSzPts val="1400"/>
                <a:buFont typeface="Arial"/>
                <a:buChar char="•"/>
              </a:pPr>
              <a:r>
                <a:rPr b="0" i="0" lang="en" sz="1400" u="none" cap="none" strike="noStrike">
                  <a:solidFill>
                    <a:srgbClr val="FFFFFF"/>
                  </a:solidFill>
                  <a:latin typeface="Arimo"/>
                  <a:ea typeface="Arimo"/>
                  <a:cs typeface="Arimo"/>
                  <a:sym typeface="Arimo"/>
                </a:rPr>
                <a:t>MLU REAL ESTATE LICENSED Training in 50 States   </a:t>
              </a:r>
              <a:endParaRPr sz="700"/>
            </a:p>
            <a:p>
              <a:pPr indent="-177800" lvl="1" marL="368300" marR="0" rtl="0" algn="l">
                <a:lnSpc>
                  <a:spcPct val="259821"/>
                </a:lnSpc>
                <a:spcBef>
                  <a:spcPts val="0"/>
                </a:spcBef>
                <a:spcAft>
                  <a:spcPts val="0"/>
                </a:spcAft>
                <a:buClr>
                  <a:srgbClr val="FFFFFF"/>
                </a:buClr>
                <a:buSzPts val="1400"/>
                <a:buFont typeface="Arial"/>
                <a:buChar char="•"/>
              </a:pPr>
              <a:r>
                <a:rPr b="0" i="0" lang="en" sz="1400" u="none" cap="none" strike="noStrike">
                  <a:solidFill>
                    <a:srgbClr val="FFFFFF"/>
                  </a:solidFill>
                  <a:latin typeface="Arimo"/>
                  <a:ea typeface="Arimo"/>
                  <a:cs typeface="Arimo"/>
                  <a:sym typeface="Arimo"/>
                </a:rPr>
                <a:t>Real Estate Licensed in 50 States</a:t>
              </a:r>
              <a:endParaRPr sz="700"/>
            </a:p>
          </p:txBody>
        </p:sp>
      </p:grpSp>
      <p:pic>
        <p:nvPicPr>
          <p:cNvPr id="1024" name="Google Shape;1024;p88"/>
          <p:cNvPicPr preferRelativeResize="0"/>
          <p:nvPr/>
        </p:nvPicPr>
        <p:blipFill rotWithShape="1">
          <a:blip r:embed="rId3">
            <a:alphaModFix/>
          </a:blip>
          <a:srcRect b="8113" l="0" r="22996" t="20359"/>
          <a:stretch/>
        </p:blipFill>
        <p:spPr>
          <a:xfrm>
            <a:off x="970690" y="-361949"/>
            <a:ext cx="7202621" cy="35813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pic>
        <p:nvPicPr>
          <p:cNvPr id="1029" name="Google Shape;1029;p89"/>
          <p:cNvPicPr preferRelativeResize="0"/>
          <p:nvPr/>
        </p:nvPicPr>
        <p:blipFill rotWithShape="1">
          <a:blip r:embed="rId3">
            <a:alphaModFix/>
          </a:blip>
          <a:srcRect b="0" l="0" r="0" t="0"/>
          <a:stretch/>
        </p:blipFill>
        <p:spPr>
          <a:xfrm>
            <a:off x="15" y="8"/>
            <a:ext cx="9143985" cy="514349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id="1034" name="Google Shape;1034;p90"/>
          <p:cNvPicPr preferRelativeResize="0"/>
          <p:nvPr/>
        </p:nvPicPr>
        <p:blipFill rotWithShape="1">
          <a:blip r:embed="rId3">
            <a:alphaModFix/>
          </a:blip>
          <a:srcRect b="20257" l="0" r="0" t="20258"/>
          <a:stretch/>
        </p:blipFill>
        <p:spPr>
          <a:xfrm>
            <a:off x="307058" y="1223160"/>
            <a:ext cx="2895387" cy="2585019"/>
          </a:xfrm>
          <a:prstGeom prst="rect">
            <a:avLst/>
          </a:prstGeom>
          <a:noFill/>
          <a:ln>
            <a:noFill/>
          </a:ln>
        </p:spPr>
      </p:pic>
      <p:sp>
        <p:nvSpPr>
          <p:cNvPr id="1035" name="Google Shape;1035;p90"/>
          <p:cNvSpPr/>
          <p:nvPr/>
        </p:nvSpPr>
        <p:spPr>
          <a:xfrm>
            <a:off x="3474185" y="0"/>
            <a:ext cx="5669804" cy="5143500"/>
          </a:xfrm>
          <a:custGeom>
            <a:rect b="b" l="l" r="r" t="t"/>
            <a:pathLst>
              <a:path extrusionOk="0" h="13716000" w="15119477">
                <a:moveTo>
                  <a:pt x="0" y="0"/>
                </a:moveTo>
                <a:lnTo>
                  <a:pt x="15119477" y="0"/>
                </a:lnTo>
                <a:lnTo>
                  <a:pt x="15119477" y="13716000"/>
                </a:lnTo>
                <a:lnTo>
                  <a:pt x="0" y="13716000"/>
                </a:lnTo>
                <a:close/>
              </a:path>
            </a:pathLst>
          </a:custGeom>
          <a:solidFill>
            <a:srgbClr val="24284E"/>
          </a:solidFill>
          <a:ln>
            <a:noFill/>
          </a:ln>
        </p:spPr>
      </p:sp>
      <p:grpSp>
        <p:nvGrpSpPr>
          <p:cNvPr id="1036" name="Google Shape;1036;p90"/>
          <p:cNvGrpSpPr/>
          <p:nvPr/>
        </p:nvGrpSpPr>
        <p:grpSpPr>
          <a:xfrm>
            <a:off x="3819746" y="359902"/>
            <a:ext cx="5035439" cy="4311539"/>
            <a:chOff x="9525" y="0"/>
            <a:chExt cx="13427838" cy="11497437"/>
          </a:xfrm>
        </p:grpSpPr>
        <p:sp>
          <p:nvSpPr>
            <p:cNvPr id="1037" name="Google Shape;1037;p90"/>
            <p:cNvSpPr/>
            <p:nvPr/>
          </p:nvSpPr>
          <p:spPr>
            <a:xfrm>
              <a:off x="9525" y="9525"/>
              <a:ext cx="13418313" cy="11478387"/>
            </a:xfrm>
            <a:custGeom>
              <a:rect b="b" l="l" r="r" t="t"/>
              <a:pathLst>
                <a:path extrusionOk="0" h="11478387" w="13418313">
                  <a:moveTo>
                    <a:pt x="0" y="0"/>
                  </a:moveTo>
                  <a:lnTo>
                    <a:pt x="13418313" y="0"/>
                  </a:lnTo>
                  <a:lnTo>
                    <a:pt x="13418313" y="11478387"/>
                  </a:lnTo>
                  <a:lnTo>
                    <a:pt x="0" y="11478387"/>
                  </a:lnTo>
                </a:path>
              </a:pathLst>
            </a:custGeom>
            <a:solidFill>
              <a:srgbClr val="FFFFFF"/>
            </a:solidFill>
            <a:ln>
              <a:noFill/>
            </a:ln>
          </p:spPr>
        </p:sp>
        <p:sp>
          <p:nvSpPr>
            <p:cNvPr id="1038" name="Google Shape;1038;p90"/>
            <p:cNvSpPr/>
            <p:nvPr/>
          </p:nvSpPr>
          <p:spPr>
            <a:xfrm>
              <a:off x="9525" y="0"/>
              <a:ext cx="13427838" cy="11497437"/>
            </a:xfrm>
            <a:custGeom>
              <a:rect b="b" l="l" r="r" t="t"/>
              <a:pathLst>
                <a:path extrusionOk="0" h="11497437" w="13427838">
                  <a:moveTo>
                    <a:pt x="0" y="0"/>
                  </a:moveTo>
                  <a:lnTo>
                    <a:pt x="13418313" y="0"/>
                  </a:lnTo>
                  <a:cubicBezTo>
                    <a:pt x="13423520" y="0"/>
                    <a:pt x="13427838" y="4318"/>
                    <a:pt x="13427838" y="9525"/>
                  </a:cubicBezTo>
                  <a:lnTo>
                    <a:pt x="13427838" y="11487912"/>
                  </a:lnTo>
                  <a:cubicBezTo>
                    <a:pt x="13427838" y="11493119"/>
                    <a:pt x="13423520" y="11497437"/>
                    <a:pt x="13418313" y="11497437"/>
                  </a:cubicBezTo>
                  <a:lnTo>
                    <a:pt x="0" y="11497437"/>
                  </a:lnTo>
                  <a:lnTo>
                    <a:pt x="0" y="11478387"/>
                  </a:lnTo>
                  <a:lnTo>
                    <a:pt x="13418313" y="11478387"/>
                  </a:lnTo>
                  <a:lnTo>
                    <a:pt x="13418313" y="11487912"/>
                  </a:lnTo>
                  <a:lnTo>
                    <a:pt x="13408788" y="11487912"/>
                  </a:lnTo>
                  <a:lnTo>
                    <a:pt x="13408788" y="9525"/>
                  </a:lnTo>
                  <a:lnTo>
                    <a:pt x="13418313" y="9525"/>
                  </a:lnTo>
                  <a:lnTo>
                    <a:pt x="13418313" y="19050"/>
                  </a:lnTo>
                  <a:lnTo>
                    <a:pt x="0" y="19050"/>
                  </a:lnTo>
                  <a:close/>
                </a:path>
              </a:pathLst>
            </a:custGeom>
            <a:solidFill>
              <a:srgbClr val="C8CAC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pic>
        <p:nvPicPr>
          <p:cNvPr id="1039" name="Google Shape;1039;p90"/>
          <p:cNvPicPr preferRelativeResize="0"/>
          <p:nvPr/>
        </p:nvPicPr>
        <p:blipFill rotWithShape="1">
          <a:blip r:embed="rId4">
            <a:alphaModFix/>
          </a:blip>
          <a:srcRect b="2" l="0" r="1224" t="0"/>
          <a:stretch/>
        </p:blipFill>
        <p:spPr>
          <a:xfrm>
            <a:off x="3816174" y="359902"/>
            <a:ext cx="2947665" cy="1633266"/>
          </a:xfrm>
          <a:prstGeom prst="rect">
            <a:avLst/>
          </a:prstGeom>
          <a:noFill/>
          <a:ln>
            <a:noFill/>
          </a:ln>
        </p:spPr>
      </p:pic>
      <p:pic>
        <p:nvPicPr>
          <p:cNvPr id="1040" name="Google Shape;1040;p90"/>
          <p:cNvPicPr preferRelativeResize="0"/>
          <p:nvPr/>
        </p:nvPicPr>
        <p:blipFill rotWithShape="1">
          <a:blip r:embed="rId5">
            <a:alphaModFix/>
          </a:blip>
          <a:srcRect b="15979" l="0" r="0" t="5555"/>
          <a:stretch/>
        </p:blipFill>
        <p:spPr>
          <a:xfrm>
            <a:off x="3816174" y="2244255"/>
            <a:ext cx="2947665" cy="2191572"/>
          </a:xfrm>
          <a:prstGeom prst="rect">
            <a:avLst/>
          </a:prstGeom>
          <a:noFill/>
          <a:ln>
            <a:noFill/>
          </a:ln>
        </p:spPr>
      </p:pic>
      <p:pic>
        <p:nvPicPr>
          <p:cNvPr id="1041" name="Google Shape;1041;p90"/>
          <p:cNvPicPr preferRelativeResize="0"/>
          <p:nvPr/>
        </p:nvPicPr>
        <p:blipFill rotWithShape="1">
          <a:blip r:embed="rId6">
            <a:alphaModFix/>
          </a:blip>
          <a:srcRect b="205" l="8534" r="3918" t="0"/>
          <a:stretch/>
        </p:blipFill>
        <p:spPr>
          <a:xfrm>
            <a:off x="6842865" y="608135"/>
            <a:ext cx="2012312" cy="381506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pic>
        <p:nvPicPr>
          <p:cNvPr id="1046" name="Google Shape;1046;p91"/>
          <p:cNvPicPr preferRelativeResize="0"/>
          <p:nvPr/>
        </p:nvPicPr>
        <p:blipFill rotWithShape="1">
          <a:blip r:embed="rId3">
            <a:alphaModFix/>
          </a:blip>
          <a:srcRect b="0" l="0" r="0" t="0"/>
          <a:stretch/>
        </p:blipFill>
        <p:spPr>
          <a:xfrm>
            <a:off x="857956" y="450851"/>
            <a:ext cx="7428088" cy="41782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pic>
        <p:nvPicPr>
          <p:cNvPr id="1051" name="Google Shape;1051;p92"/>
          <p:cNvPicPr preferRelativeResize="0"/>
          <p:nvPr/>
        </p:nvPicPr>
        <p:blipFill rotWithShape="1">
          <a:blip r:embed="rId3">
            <a:alphaModFix/>
          </a:blip>
          <a:srcRect b="0" l="0" r="0" t="0"/>
          <a:stretch/>
        </p:blipFill>
        <p:spPr>
          <a:xfrm>
            <a:off x="4526974" y="666505"/>
            <a:ext cx="3808248" cy="3824489"/>
          </a:xfrm>
          <a:prstGeom prst="rect">
            <a:avLst/>
          </a:prstGeom>
          <a:noFill/>
          <a:ln>
            <a:noFill/>
          </a:ln>
        </p:spPr>
      </p:pic>
      <p:pic>
        <p:nvPicPr>
          <p:cNvPr id="1052" name="Google Shape;1052;p92"/>
          <p:cNvPicPr preferRelativeResize="0"/>
          <p:nvPr/>
        </p:nvPicPr>
        <p:blipFill rotWithShape="1">
          <a:blip r:embed="rId4">
            <a:alphaModFix/>
          </a:blip>
          <a:srcRect b="0" l="0" r="0" t="0"/>
          <a:stretch/>
        </p:blipFill>
        <p:spPr>
          <a:xfrm>
            <a:off x="808777" y="652506"/>
            <a:ext cx="7526446" cy="38384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1"/>
          <p:cNvPicPr preferRelativeResize="0"/>
          <p:nvPr/>
        </p:nvPicPr>
        <p:blipFill rotWithShape="1">
          <a:blip r:embed="rId3">
            <a:alphaModFix/>
          </a:blip>
          <a:srcRect b="0" l="0" r="0" t="0"/>
          <a:stretch/>
        </p:blipFill>
        <p:spPr>
          <a:xfrm>
            <a:off x="-1591869" y="0"/>
            <a:ext cx="4407056" cy="7485096"/>
          </a:xfrm>
          <a:prstGeom prst="rect">
            <a:avLst/>
          </a:prstGeom>
          <a:noFill/>
          <a:ln>
            <a:noFill/>
          </a:ln>
        </p:spPr>
      </p:pic>
      <p:pic>
        <p:nvPicPr>
          <p:cNvPr id="206" name="Google Shape;206;p31"/>
          <p:cNvPicPr preferRelativeResize="0"/>
          <p:nvPr/>
        </p:nvPicPr>
        <p:blipFill rotWithShape="1">
          <a:blip r:embed="rId4">
            <a:alphaModFix/>
          </a:blip>
          <a:srcRect b="0" l="0" r="0" t="0"/>
          <a:stretch/>
        </p:blipFill>
        <p:spPr>
          <a:xfrm>
            <a:off x="-213189" y="116444"/>
            <a:ext cx="3028376" cy="5143500"/>
          </a:xfrm>
          <a:prstGeom prst="rect">
            <a:avLst/>
          </a:prstGeom>
          <a:noFill/>
          <a:ln>
            <a:noFill/>
          </a:ln>
        </p:spPr>
      </p:pic>
      <p:pic>
        <p:nvPicPr>
          <p:cNvPr id="207" name="Google Shape;207;p31"/>
          <p:cNvPicPr preferRelativeResize="0"/>
          <p:nvPr/>
        </p:nvPicPr>
        <p:blipFill rotWithShape="1">
          <a:blip r:embed="rId5">
            <a:alphaModFix/>
          </a:blip>
          <a:srcRect b="0" l="0" r="0" t="0"/>
          <a:stretch/>
        </p:blipFill>
        <p:spPr>
          <a:xfrm>
            <a:off x="-21933" y="3248901"/>
            <a:ext cx="3028381" cy="1894599"/>
          </a:xfrm>
          <a:prstGeom prst="rect">
            <a:avLst/>
          </a:prstGeom>
          <a:noFill/>
          <a:ln>
            <a:noFill/>
          </a:ln>
        </p:spPr>
      </p:pic>
      <p:pic>
        <p:nvPicPr>
          <p:cNvPr id="208" name="Google Shape;208;p31"/>
          <p:cNvPicPr preferRelativeResize="0"/>
          <p:nvPr/>
        </p:nvPicPr>
        <p:blipFill rotWithShape="1">
          <a:blip r:embed="rId6">
            <a:alphaModFix/>
          </a:blip>
          <a:srcRect b="0" l="0" r="0" t="0"/>
          <a:stretch/>
        </p:blipFill>
        <p:spPr>
          <a:xfrm>
            <a:off x="-213189" y="-1"/>
            <a:ext cx="3028375" cy="5143500"/>
          </a:xfrm>
          <a:prstGeom prst="rect">
            <a:avLst/>
          </a:prstGeom>
          <a:noFill/>
          <a:ln>
            <a:noFill/>
          </a:ln>
        </p:spPr>
      </p:pic>
      <p:pic>
        <p:nvPicPr>
          <p:cNvPr id="209" name="Google Shape;209;p31"/>
          <p:cNvPicPr preferRelativeResize="0"/>
          <p:nvPr/>
        </p:nvPicPr>
        <p:blipFill rotWithShape="1">
          <a:blip r:embed="rId7">
            <a:alphaModFix/>
          </a:blip>
          <a:srcRect b="0" l="0" r="0" t="0"/>
          <a:stretch/>
        </p:blipFill>
        <p:spPr>
          <a:xfrm>
            <a:off x="-790338" y="1149554"/>
            <a:ext cx="3678796" cy="3821713"/>
          </a:xfrm>
          <a:prstGeom prst="rect">
            <a:avLst/>
          </a:prstGeom>
          <a:noFill/>
          <a:ln>
            <a:noFill/>
          </a:ln>
        </p:spPr>
      </p:pic>
      <p:sp>
        <p:nvSpPr>
          <p:cNvPr id="210" name="Google Shape;210;p31"/>
          <p:cNvSpPr txBox="1"/>
          <p:nvPr/>
        </p:nvSpPr>
        <p:spPr>
          <a:xfrm>
            <a:off x="3122893" y="443898"/>
            <a:ext cx="5506800" cy="4488600"/>
          </a:xfrm>
          <a:prstGeom prst="rect">
            <a:avLst/>
          </a:prstGeom>
          <a:noFill/>
          <a:ln>
            <a:noFill/>
          </a:ln>
        </p:spPr>
        <p:txBody>
          <a:bodyPr anchorCtr="0" anchor="t" bIns="0" lIns="0" spcFirstLastPara="1" rIns="0" wrap="square" tIns="0">
            <a:spAutoFit/>
          </a:bodyPr>
          <a:lstStyle/>
          <a:p>
            <a:pPr indent="0" lvl="0" marL="0" marR="0" rtl="0" algn="l">
              <a:lnSpc>
                <a:spcPct val="97201"/>
              </a:lnSpc>
              <a:spcBef>
                <a:spcPts val="0"/>
              </a:spcBef>
              <a:spcAft>
                <a:spcPts val="0"/>
              </a:spcAft>
              <a:buNone/>
            </a:pPr>
            <a:r>
              <a:rPr b="1" i="0" lang="en" sz="2000" u="none" cap="none" strike="noStrike">
                <a:solidFill>
                  <a:srgbClr val="000000"/>
                </a:solidFill>
                <a:latin typeface="Arimo"/>
                <a:ea typeface="Arimo"/>
                <a:cs typeface="Arimo"/>
                <a:sym typeface="Arimo"/>
              </a:rPr>
              <a:t>#5. MLU Mortgage CE Continuing Education</a:t>
            </a:r>
            <a:endParaRPr sz="700"/>
          </a:p>
          <a:p>
            <a:pPr indent="0" lvl="0" marL="0" marR="0" rtl="0" algn="l">
              <a:lnSpc>
                <a:spcPct val="97201"/>
              </a:lnSpc>
              <a:spcBef>
                <a:spcPts val="0"/>
              </a:spcBef>
              <a:spcAft>
                <a:spcPts val="0"/>
              </a:spcAft>
              <a:buNone/>
            </a:pPr>
            <a:r>
              <a:rPr b="0" i="0" lang="en" sz="2000" u="sng" cap="none" strike="noStrike">
                <a:solidFill>
                  <a:schemeClr val="hlink"/>
                </a:solidFill>
                <a:latin typeface="Arimo"/>
                <a:ea typeface="Arimo"/>
                <a:cs typeface="Arimo"/>
                <a:sym typeface="Arimo"/>
                <a:hlinkClick r:id="rId8"/>
              </a:rPr>
              <a:t>https://learnmortgage.fastclass.com/af/MLCOMPCE</a:t>
            </a:r>
            <a:endParaRPr sz="700"/>
          </a:p>
          <a:p>
            <a:pPr indent="0" lvl="0" marL="0" marR="0" rtl="0" algn="l">
              <a:lnSpc>
                <a:spcPct val="97201"/>
              </a:lnSpc>
              <a:spcBef>
                <a:spcPts val="0"/>
              </a:spcBef>
              <a:spcAft>
                <a:spcPts val="0"/>
              </a:spcAft>
              <a:buNone/>
            </a:pPr>
            <a:r>
              <a:t/>
            </a:r>
            <a:endParaRPr b="0" i="0" sz="2000" u="sng" cap="none" strike="noStrike">
              <a:solidFill>
                <a:schemeClr val="hlink"/>
              </a:solidFill>
              <a:latin typeface="Arimo"/>
              <a:ea typeface="Arimo"/>
              <a:cs typeface="Arimo"/>
              <a:sym typeface="Arimo"/>
              <a:hlinkClick r:id="rId9"/>
            </a:endParaRPr>
          </a:p>
          <a:p>
            <a:pPr indent="0" lvl="0" marL="0" marR="0" rtl="0" algn="l">
              <a:lnSpc>
                <a:spcPct val="97201"/>
              </a:lnSpc>
              <a:spcBef>
                <a:spcPts val="0"/>
              </a:spcBef>
              <a:spcAft>
                <a:spcPts val="0"/>
              </a:spcAft>
              <a:buNone/>
            </a:pPr>
            <a:r>
              <a:t/>
            </a:r>
            <a:endParaRPr b="0" i="0" sz="2000" u="sng" cap="none" strike="noStrike">
              <a:solidFill>
                <a:schemeClr val="hlink"/>
              </a:solidFill>
              <a:latin typeface="Arimo"/>
              <a:ea typeface="Arimo"/>
              <a:cs typeface="Arimo"/>
              <a:sym typeface="Arimo"/>
              <a:hlinkClick r:id="rId10"/>
            </a:endParaRPr>
          </a:p>
          <a:p>
            <a:pPr indent="0" lvl="0" marL="0" marR="0" rtl="0" algn="l">
              <a:lnSpc>
                <a:spcPct val="97201"/>
              </a:lnSpc>
              <a:spcBef>
                <a:spcPts val="0"/>
              </a:spcBef>
              <a:spcAft>
                <a:spcPts val="0"/>
              </a:spcAft>
              <a:buNone/>
            </a:pPr>
            <a:r>
              <a:rPr b="1" i="0" lang="en" sz="2000" u="none" cap="none" strike="noStrike">
                <a:solidFill>
                  <a:srgbClr val="000000"/>
                </a:solidFill>
                <a:latin typeface="Arimo"/>
                <a:ea typeface="Arimo"/>
                <a:cs typeface="Arimo"/>
                <a:sym typeface="Arimo"/>
              </a:rPr>
              <a:t>#6. MLU Rockwell Institute (Washington State)</a:t>
            </a:r>
            <a:endParaRPr sz="700"/>
          </a:p>
          <a:p>
            <a:pPr indent="0" lvl="0" marL="0" marR="0" rtl="0" algn="l">
              <a:lnSpc>
                <a:spcPct val="97201"/>
              </a:lnSpc>
              <a:spcBef>
                <a:spcPts val="0"/>
              </a:spcBef>
              <a:spcAft>
                <a:spcPts val="0"/>
              </a:spcAft>
              <a:buNone/>
            </a:pPr>
            <a:r>
              <a:rPr b="0" i="0" lang="en" sz="2000" u="sng" cap="none" strike="noStrike">
                <a:solidFill>
                  <a:schemeClr val="hlink"/>
                </a:solidFill>
                <a:latin typeface="Arimo"/>
                <a:ea typeface="Arimo"/>
                <a:cs typeface="Arimo"/>
                <a:sym typeface="Arimo"/>
                <a:hlinkClick r:id="rId11"/>
              </a:rPr>
              <a:t>https://www.rockwellinstitute.com/WebSite/Register/Reg.asp?xid=CE7DB91C789D</a:t>
            </a:r>
            <a:endParaRPr sz="700"/>
          </a:p>
          <a:p>
            <a:pPr indent="0" lvl="0" marL="0" marR="0" rtl="0" algn="l">
              <a:lnSpc>
                <a:spcPct val="97201"/>
              </a:lnSpc>
              <a:spcBef>
                <a:spcPts val="0"/>
              </a:spcBef>
              <a:spcAft>
                <a:spcPts val="0"/>
              </a:spcAft>
              <a:buNone/>
            </a:pPr>
            <a:r>
              <a:rPr b="0" i="0" lang="en" sz="2000" u="none" cap="none" strike="noStrike">
                <a:solidFill>
                  <a:srgbClr val="000000"/>
                </a:solidFill>
                <a:latin typeface="Arimo"/>
                <a:ea typeface="Arimo"/>
                <a:cs typeface="Arimo"/>
                <a:sym typeface="Arimo"/>
              </a:rPr>
              <a:t> </a:t>
            </a:r>
            <a:endParaRPr sz="700"/>
          </a:p>
          <a:p>
            <a:pPr indent="-177800" lvl="1" marL="355600" marR="0" rtl="0" algn="l">
              <a:lnSpc>
                <a:spcPct val="97201"/>
              </a:lnSpc>
              <a:spcBef>
                <a:spcPts val="0"/>
              </a:spcBef>
              <a:spcAft>
                <a:spcPts val="0"/>
              </a:spcAft>
              <a:buNone/>
            </a:pPr>
            <a:r>
              <a:t/>
            </a:r>
            <a:endParaRPr b="0" i="0" sz="2000" u="none" cap="none" strike="noStrike">
              <a:solidFill>
                <a:srgbClr val="000000"/>
              </a:solidFill>
              <a:latin typeface="Arimo"/>
              <a:ea typeface="Arimo"/>
              <a:cs typeface="Arimo"/>
              <a:sym typeface="Arimo"/>
            </a:endParaRPr>
          </a:p>
          <a:p>
            <a:pPr indent="0" lvl="0" marL="0" marR="0" rtl="0" algn="l">
              <a:lnSpc>
                <a:spcPct val="97201"/>
              </a:lnSpc>
              <a:spcBef>
                <a:spcPts val="0"/>
              </a:spcBef>
              <a:spcAft>
                <a:spcPts val="0"/>
              </a:spcAft>
              <a:buNone/>
            </a:pPr>
            <a:r>
              <a:rPr b="1" i="0" lang="en" sz="2000" u="none" cap="none" strike="noStrike">
                <a:solidFill>
                  <a:srgbClr val="000000"/>
                </a:solidFill>
                <a:latin typeface="Arimo"/>
                <a:ea typeface="Arimo"/>
                <a:cs typeface="Arimo"/>
                <a:sym typeface="Arimo"/>
              </a:rPr>
              <a:t>#7. MLU Real Estate Express &amp; McKissock Learning (All 50 United States/Pre-licensing &amp; Continuing Education):</a:t>
            </a:r>
            <a:r>
              <a:rPr b="0" i="0" lang="en" sz="2000" u="none" cap="none" strike="noStrike">
                <a:solidFill>
                  <a:srgbClr val="000000"/>
                </a:solidFill>
                <a:latin typeface="Arimo"/>
                <a:ea typeface="Arimo"/>
                <a:cs typeface="Arimo"/>
                <a:sym typeface="Arimo"/>
              </a:rPr>
              <a:t> </a:t>
            </a:r>
            <a:endParaRPr sz="700"/>
          </a:p>
          <a:p>
            <a:pPr indent="0" lvl="0" marL="0" marR="0" rtl="0" algn="l">
              <a:lnSpc>
                <a:spcPct val="97201"/>
              </a:lnSpc>
              <a:spcBef>
                <a:spcPts val="0"/>
              </a:spcBef>
              <a:spcAft>
                <a:spcPts val="0"/>
              </a:spcAft>
              <a:buNone/>
            </a:pPr>
            <a:r>
              <a:rPr b="0" i="0" lang="en" sz="2000" u="sng" cap="none" strike="noStrike">
                <a:solidFill>
                  <a:schemeClr val="hlink"/>
                </a:solidFill>
                <a:latin typeface="Arimo"/>
                <a:ea typeface="Arimo"/>
                <a:cs typeface="Arimo"/>
                <a:sym typeface="Arimo"/>
                <a:hlinkClick r:id="rId12"/>
              </a:rPr>
              <a:t>https://info.mckissock.com/mlcomp</a:t>
            </a:r>
            <a:endParaRPr sz="700"/>
          </a:p>
        </p:txBody>
      </p:sp>
      <p:pic>
        <p:nvPicPr>
          <p:cNvPr id="211" name="Google Shape;211;p31"/>
          <p:cNvPicPr preferRelativeResize="0"/>
          <p:nvPr/>
        </p:nvPicPr>
        <p:blipFill rotWithShape="1">
          <a:blip r:embed="rId13">
            <a:alphaModFix/>
          </a:blip>
          <a:srcRect b="22" l="0" r="0" t="21"/>
          <a:stretch/>
        </p:blipFill>
        <p:spPr>
          <a:xfrm>
            <a:off x="1049059" y="800089"/>
            <a:ext cx="1085221" cy="1115909"/>
          </a:xfrm>
          <a:prstGeom prst="rect">
            <a:avLst/>
          </a:prstGeom>
          <a:noFill/>
          <a:ln>
            <a:noFill/>
          </a:ln>
        </p:spPr>
      </p:pic>
      <p:pic>
        <p:nvPicPr>
          <p:cNvPr id="212" name="Google Shape;212;p31"/>
          <p:cNvPicPr preferRelativeResize="0"/>
          <p:nvPr/>
        </p:nvPicPr>
        <p:blipFill rotWithShape="1">
          <a:blip r:embed="rId14">
            <a:alphaModFix/>
          </a:blip>
          <a:srcRect b="0" l="0" r="0" t="0"/>
          <a:stretch/>
        </p:blipFill>
        <p:spPr>
          <a:xfrm>
            <a:off x="145316" y="800089"/>
            <a:ext cx="2519530" cy="25609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2"/>
          <p:cNvPicPr preferRelativeResize="0"/>
          <p:nvPr/>
        </p:nvPicPr>
        <p:blipFill rotWithShape="1">
          <a:blip r:embed="rId3">
            <a:alphaModFix/>
          </a:blip>
          <a:srcRect b="6757" l="30808" r="19660" t="0"/>
          <a:stretch/>
        </p:blipFill>
        <p:spPr>
          <a:xfrm>
            <a:off x="3262268" y="431261"/>
            <a:ext cx="2619462" cy="3285318"/>
          </a:xfrm>
          <a:prstGeom prst="rect">
            <a:avLst/>
          </a:prstGeom>
          <a:noFill/>
          <a:ln>
            <a:noFill/>
          </a:ln>
        </p:spPr>
      </p:pic>
      <p:pic>
        <p:nvPicPr>
          <p:cNvPr id="218" name="Google Shape;218;p32"/>
          <p:cNvPicPr preferRelativeResize="0"/>
          <p:nvPr/>
        </p:nvPicPr>
        <p:blipFill rotWithShape="1">
          <a:blip r:embed="rId4">
            <a:alphaModFix/>
          </a:blip>
          <a:srcRect b="6757" l="8445" r="42673" t="0"/>
          <a:stretch/>
        </p:blipFill>
        <p:spPr>
          <a:xfrm>
            <a:off x="6010188" y="431261"/>
            <a:ext cx="2619463" cy="3285318"/>
          </a:xfrm>
          <a:prstGeom prst="rect">
            <a:avLst/>
          </a:prstGeom>
          <a:noFill/>
          <a:ln>
            <a:noFill/>
          </a:ln>
        </p:spPr>
      </p:pic>
      <p:pic>
        <p:nvPicPr>
          <p:cNvPr id="219" name="Google Shape;219;p32"/>
          <p:cNvPicPr preferRelativeResize="0"/>
          <p:nvPr/>
        </p:nvPicPr>
        <p:blipFill rotWithShape="1">
          <a:blip r:embed="rId5">
            <a:alphaModFix/>
          </a:blip>
          <a:srcRect b="0" l="23439" r="23439" t="0"/>
          <a:stretch/>
        </p:blipFill>
        <p:spPr>
          <a:xfrm>
            <a:off x="514350" y="431261"/>
            <a:ext cx="2619463" cy="3285318"/>
          </a:xfrm>
          <a:prstGeom prst="rect">
            <a:avLst/>
          </a:prstGeom>
          <a:noFill/>
          <a:ln>
            <a:noFill/>
          </a:ln>
        </p:spPr>
      </p:pic>
      <p:sp>
        <p:nvSpPr>
          <p:cNvPr id="220" name="Google Shape;220;p32"/>
          <p:cNvSpPr/>
          <p:nvPr/>
        </p:nvSpPr>
        <p:spPr>
          <a:xfrm>
            <a:off x="110257" y="2681167"/>
            <a:ext cx="808187" cy="807885"/>
          </a:xfrm>
          <a:prstGeom prst="rect">
            <a:avLst/>
          </a:prstGeom>
          <a:solidFill>
            <a:srgbClr val="1F4E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1" name="Google Shape;221;p32"/>
          <p:cNvSpPr txBox="1"/>
          <p:nvPr/>
        </p:nvSpPr>
        <p:spPr>
          <a:xfrm>
            <a:off x="3133813" y="4369974"/>
            <a:ext cx="5349217" cy="48577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 sz="1600" u="none" cap="none" strike="noStrike">
                <a:solidFill>
                  <a:srgbClr val="000000"/>
                </a:solidFill>
                <a:latin typeface="Montserrat"/>
                <a:ea typeface="Montserrat"/>
                <a:cs typeface="Montserrat"/>
                <a:sym typeface="Montserrat"/>
              </a:rPr>
              <a:t>https://www.youtube.com/watch?v=9abMyIXCx_w&amp;t=1s&amp;ab_channel=MLCompanies</a:t>
            </a:r>
            <a:endParaRPr sz="700"/>
          </a:p>
        </p:txBody>
      </p:sp>
      <p:pic>
        <p:nvPicPr>
          <p:cNvPr id="222" name="Google Shape;222;p32"/>
          <p:cNvPicPr preferRelativeResize="0"/>
          <p:nvPr/>
        </p:nvPicPr>
        <p:blipFill rotWithShape="1">
          <a:blip r:embed="rId6">
            <a:alphaModFix/>
          </a:blip>
          <a:srcRect b="0" l="18" r="18" t="0"/>
          <a:stretch/>
        </p:blipFill>
        <p:spPr>
          <a:xfrm>
            <a:off x="1824082" y="3716579"/>
            <a:ext cx="1120737" cy="1139171"/>
          </a:xfrm>
          <a:prstGeom prst="rect">
            <a:avLst/>
          </a:prstGeom>
          <a:noFill/>
          <a:ln>
            <a:noFill/>
          </a:ln>
        </p:spPr>
      </p:pic>
      <p:pic>
        <p:nvPicPr>
          <p:cNvPr id="223" name="Google Shape;223;p32"/>
          <p:cNvPicPr preferRelativeResize="0"/>
          <p:nvPr/>
        </p:nvPicPr>
        <p:blipFill rotWithShape="1">
          <a:blip r:embed="rId7">
            <a:alphaModFix/>
          </a:blip>
          <a:srcRect b="16045" l="2725" r="3370" t="0"/>
          <a:stretch/>
        </p:blipFill>
        <p:spPr>
          <a:xfrm>
            <a:off x="3262268" y="431261"/>
            <a:ext cx="5489037" cy="3285318"/>
          </a:xfrm>
          <a:prstGeom prst="rect">
            <a:avLst/>
          </a:prstGeom>
          <a:noFill/>
          <a:ln>
            <a:noFill/>
          </a:ln>
        </p:spPr>
      </p:pic>
      <p:sp>
        <p:nvSpPr>
          <p:cNvPr id="224" name="Google Shape;224;p32"/>
          <p:cNvSpPr/>
          <p:nvPr/>
        </p:nvSpPr>
        <p:spPr>
          <a:xfrm>
            <a:off x="8082738" y="717011"/>
            <a:ext cx="808187" cy="807884"/>
          </a:xfrm>
          <a:prstGeom prst="rect">
            <a:avLst/>
          </a:prstGeom>
          <a:solidFill>
            <a:srgbClr val="1F4E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3"/>
          <p:cNvSpPr/>
          <p:nvPr/>
        </p:nvSpPr>
        <p:spPr>
          <a:xfrm>
            <a:off x="514350" y="4392600"/>
            <a:ext cx="236639" cy="236550"/>
          </a:xfrm>
          <a:prstGeom prst="rect">
            <a:avLst/>
          </a:prstGeom>
          <a:solidFill>
            <a:srgbClr val="F7F8F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30" name="Google Shape;230;p33"/>
          <p:cNvPicPr preferRelativeResize="0"/>
          <p:nvPr/>
        </p:nvPicPr>
        <p:blipFill rotWithShape="1">
          <a:blip r:embed="rId3">
            <a:alphaModFix/>
          </a:blip>
          <a:srcRect b="5368" l="4570" r="9205" t="0"/>
          <a:stretch/>
        </p:blipFill>
        <p:spPr>
          <a:xfrm>
            <a:off x="4572000" y="2785546"/>
            <a:ext cx="4079058" cy="2176228"/>
          </a:xfrm>
          <a:prstGeom prst="rect">
            <a:avLst/>
          </a:prstGeom>
          <a:noFill/>
          <a:ln>
            <a:noFill/>
          </a:ln>
        </p:spPr>
      </p:pic>
      <p:pic>
        <p:nvPicPr>
          <p:cNvPr id="231" name="Google Shape;231;p33"/>
          <p:cNvPicPr preferRelativeResize="0"/>
          <p:nvPr/>
        </p:nvPicPr>
        <p:blipFill rotWithShape="1">
          <a:blip r:embed="rId4">
            <a:alphaModFix/>
          </a:blip>
          <a:srcRect b="16048" l="24075" r="0" t="14521"/>
          <a:stretch/>
        </p:blipFill>
        <p:spPr>
          <a:xfrm>
            <a:off x="514350" y="1660477"/>
            <a:ext cx="3983664" cy="2732124"/>
          </a:xfrm>
          <a:prstGeom prst="rect">
            <a:avLst/>
          </a:prstGeom>
          <a:noFill/>
          <a:ln>
            <a:noFill/>
          </a:ln>
        </p:spPr>
      </p:pic>
      <p:pic>
        <p:nvPicPr>
          <p:cNvPr id="232" name="Google Shape;232;p33"/>
          <p:cNvPicPr preferRelativeResize="0"/>
          <p:nvPr/>
        </p:nvPicPr>
        <p:blipFill rotWithShape="1">
          <a:blip r:embed="rId5">
            <a:alphaModFix/>
          </a:blip>
          <a:srcRect b="11660" l="4529" r="2130" t="11660"/>
          <a:stretch/>
        </p:blipFill>
        <p:spPr>
          <a:xfrm>
            <a:off x="4572000" y="172273"/>
            <a:ext cx="4079058" cy="2513225"/>
          </a:xfrm>
          <a:prstGeom prst="rect">
            <a:avLst/>
          </a:prstGeom>
          <a:noFill/>
          <a:ln>
            <a:noFill/>
          </a:ln>
        </p:spPr>
      </p:pic>
      <p:sp>
        <p:nvSpPr>
          <p:cNvPr id="233" name="Google Shape;233;p33"/>
          <p:cNvSpPr/>
          <p:nvPr/>
        </p:nvSpPr>
        <p:spPr>
          <a:xfrm>
            <a:off x="8354144" y="406519"/>
            <a:ext cx="593827" cy="593606"/>
          </a:xfrm>
          <a:prstGeom prst="rect">
            <a:avLst/>
          </a:prstGeom>
          <a:solidFill>
            <a:srgbClr val="0431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34" name="Google Shape;234;p33"/>
          <p:cNvPicPr preferRelativeResize="0"/>
          <p:nvPr/>
        </p:nvPicPr>
        <p:blipFill rotWithShape="1">
          <a:blip r:embed="rId6">
            <a:alphaModFix/>
          </a:blip>
          <a:srcRect b="0" l="18" r="18" t="0"/>
          <a:stretch/>
        </p:blipFill>
        <p:spPr>
          <a:xfrm>
            <a:off x="1684347" y="172273"/>
            <a:ext cx="1403163" cy="14262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